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3" r:id="rId4"/>
    <p:sldId id="274" r:id="rId5"/>
    <p:sldId id="286" r:id="rId6"/>
    <p:sldId id="276" r:id="rId7"/>
    <p:sldId id="285" r:id="rId8"/>
    <p:sldId id="284" r:id="rId9"/>
    <p:sldId id="283" r:id="rId10"/>
    <p:sldId id="281" r:id="rId11"/>
    <p:sldId id="272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A03480-0AF3-4CF8-9444-B4DDFE855B60}" v="5253" dt="2022-07-01T13:10:08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>
        <p:scale>
          <a:sx n="75" d="100"/>
          <a:sy n="75" d="100"/>
        </p:scale>
        <p:origin x="725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37EA5-21B0-4BFC-A756-33A572170FF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626CDFD-2194-45EE-985C-64F715D49EC1}">
      <dgm:prSet phldrT="[Text]"/>
      <dgm:spPr/>
      <dgm:t>
        <a:bodyPr/>
        <a:lstStyle/>
        <a:p>
          <a:r>
            <a:rPr lang="de-DE" dirty="0" err="1"/>
            <a:t>Numerical</a:t>
          </a:r>
          <a:r>
            <a:rPr lang="de-DE" dirty="0"/>
            <a:t> </a:t>
          </a:r>
          <a:r>
            <a:rPr lang="de-DE" dirty="0" err="1"/>
            <a:t>Solvers</a:t>
          </a:r>
          <a:endParaRPr lang="de-DE" dirty="0"/>
        </a:p>
      </dgm:t>
    </dgm:pt>
    <dgm:pt modelId="{AA617151-282D-4502-8163-BC2138832115}" type="parTrans" cxnId="{08913995-C7EF-4795-AD8C-BF26F6BF17AA}">
      <dgm:prSet/>
      <dgm:spPr/>
      <dgm:t>
        <a:bodyPr/>
        <a:lstStyle/>
        <a:p>
          <a:endParaRPr lang="de-DE"/>
        </a:p>
      </dgm:t>
    </dgm:pt>
    <dgm:pt modelId="{C3E2901B-6339-4281-95C9-AA08500A31FE}" type="sibTrans" cxnId="{08913995-C7EF-4795-AD8C-BF26F6BF17AA}">
      <dgm:prSet/>
      <dgm:spPr/>
      <dgm:t>
        <a:bodyPr/>
        <a:lstStyle/>
        <a:p>
          <a:endParaRPr lang="de-DE"/>
        </a:p>
      </dgm:t>
    </dgm:pt>
    <dgm:pt modelId="{0D450837-F3A7-444D-8AC0-2B99683AB0F3}">
      <dgm:prSet phldrT="[Text]"/>
      <dgm:spPr/>
      <dgm:t>
        <a:bodyPr/>
        <a:lstStyle/>
        <a:p>
          <a:r>
            <a:rPr lang="de-DE" dirty="0" err="1"/>
            <a:t>Direct</a:t>
          </a:r>
          <a:r>
            <a:rPr lang="de-DE" dirty="0"/>
            <a:t> Methods</a:t>
          </a:r>
        </a:p>
      </dgm:t>
    </dgm:pt>
    <dgm:pt modelId="{D0CD6F01-A911-43E0-999C-A9162C9AC772}" type="parTrans" cxnId="{5A7BF5E4-7276-4956-B872-5AEB79EDF821}">
      <dgm:prSet/>
      <dgm:spPr/>
      <dgm:t>
        <a:bodyPr/>
        <a:lstStyle/>
        <a:p>
          <a:endParaRPr lang="de-DE"/>
        </a:p>
      </dgm:t>
    </dgm:pt>
    <dgm:pt modelId="{FCC05FFE-0F8B-4C81-ADD8-E2A2EEE390F9}" type="sibTrans" cxnId="{5A7BF5E4-7276-4956-B872-5AEB79EDF821}">
      <dgm:prSet/>
      <dgm:spPr/>
      <dgm:t>
        <a:bodyPr/>
        <a:lstStyle/>
        <a:p>
          <a:endParaRPr lang="de-DE"/>
        </a:p>
      </dgm:t>
    </dgm:pt>
    <dgm:pt modelId="{DB706882-1798-4FAC-904D-D4ED0D6DB7AD}">
      <dgm:prSet phldrT="[Text]"/>
      <dgm:spPr/>
      <dgm:t>
        <a:bodyPr/>
        <a:lstStyle/>
        <a:p>
          <a:r>
            <a:rPr lang="de-DE" dirty="0" err="1"/>
            <a:t>Gaussian</a:t>
          </a:r>
          <a:r>
            <a:rPr lang="de-DE" dirty="0"/>
            <a:t> Elimination</a:t>
          </a:r>
        </a:p>
      </dgm:t>
    </dgm:pt>
    <dgm:pt modelId="{FD1434A1-ECFD-43AF-ACA3-8E91DBDB8BF0}" type="parTrans" cxnId="{EE993A9C-B723-41E1-B56C-5572015BB629}">
      <dgm:prSet/>
      <dgm:spPr/>
      <dgm:t>
        <a:bodyPr/>
        <a:lstStyle/>
        <a:p>
          <a:endParaRPr lang="de-DE"/>
        </a:p>
      </dgm:t>
    </dgm:pt>
    <dgm:pt modelId="{841A4215-1C56-4722-9808-847225171425}" type="sibTrans" cxnId="{EE993A9C-B723-41E1-B56C-5572015BB629}">
      <dgm:prSet/>
      <dgm:spPr/>
      <dgm:t>
        <a:bodyPr/>
        <a:lstStyle/>
        <a:p>
          <a:endParaRPr lang="de-DE"/>
        </a:p>
      </dgm:t>
    </dgm:pt>
    <dgm:pt modelId="{2988EFCA-B0B9-4B08-8661-3B2DA784F0DF}">
      <dgm:prSet phldrT="[Text]"/>
      <dgm:spPr/>
      <dgm:t>
        <a:bodyPr/>
        <a:lstStyle/>
        <a:p>
          <a:r>
            <a:rPr lang="de-DE" dirty="0" err="1"/>
            <a:t>Cholesky</a:t>
          </a:r>
          <a:r>
            <a:rPr lang="de-DE" dirty="0"/>
            <a:t> </a:t>
          </a:r>
          <a:r>
            <a:rPr lang="de-DE" dirty="0" err="1"/>
            <a:t>Decomposition</a:t>
          </a:r>
          <a:endParaRPr lang="de-DE" dirty="0"/>
        </a:p>
      </dgm:t>
    </dgm:pt>
    <dgm:pt modelId="{2F6E938B-6CC3-4865-B37F-2F2725DBB8FB}" type="parTrans" cxnId="{43EAB556-707A-42A7-B2C2-7B881BD79B67}">
      <dgm:prSet/>
      <dgm:spPr/>
      <dgm:t>
        <a:bodyPr/>
        <a:lstStyle/>
        <a:p>
          <a:endParaRPr lang="de-DE"/>
        </a:p>
      </dgm:t>
    </dgm:pt>
    <dgm:pt modelId="{465E7FD4-0780-4766-904B-8B36F6229C83}" type="sibTrans" cxnId="{43EAB556-707A-42A7-B2C2-7B881BD79B67}">
      <dgm:prSet/>
      <dgm:spPr/>
      <dgm:t>
        <a:bodyPr/>
        <a:lstStyle/>
        <a:p>
          <a:endParaRPr lang="de-DE"/>
        </a:p>
      </dgm:t>
    </dgm:pt>
    <dgm:pt modelId="{EBFFF148-1A06-4639-BCAE-7384419D7151}">
      <dgm:prSet phldrT="[Text]"/>
      <dgm:spPr/>
      <dgm:t>
        <a:bodyPr/>
        <a:lstStyle/>
        <a:p>
          <a:r>
            <a:rPr lang="de-DE" dirty="0"/>
            <a:t>Iterative Methods</a:t>
          </a:r>
        </a:p>
      </dgm:t>
    </dgm:pt>
    <dgm:pt modelId="{0E2135B4-4A0A-42FD-BB16-218A8365B11A}" type="parTrans" cxnId="{EDEA1F45-9BD5-44CC-8107-6EF80B3CD2A3}">
      <dgm:prSet/>
      <dgm:spPr/>
      <dgm:t>
        <a:bodyPr/>
        <a:lstStyle/>
        <a:p>
          <a:endParaRPr lang="de-DE"/>
        </a:p>
      </dgm:t>
    </dgm:pt>
    <dgm:pt modelId="{BD4E2440-F3FC-4281-B095-FB3724B7CBEE}" type="sibTrans" cxnId="{EDEA1F45-9BD5-44CC-8107-6EF80B3CD2A3}">
      <dgm:prSet/>
      <dgm:spPr/>
      <dgm:t>
        <a:bodyPr/>
        <a:lstStyle/>
        <a:p>
          <a:endParaRPr lang="de-DE"/>
        </a:p>
      </dgm:t>
    </dgm:pt>
    <dgm:pt modelId="{1FD64BB3-2B04-4721-BF35-BE68D851D0A1}">
      <dgm:prSet phldrT="[Text]"/>
      <dgm:spPr/>
      <dgm:t>
        <a:bodyPr/>
        <a:lstStyle/>
        <a:p>
          <a:r>
            <a:rPr lang="de-DE" dirty="0" err="1"/>
            <a:t>Stationary</a:t>
          </a:r>
          <a:r>
            <a:rPr lang="de-DE" dirty="0"/>
            <a:t> Methods</a:t>
          </a:r>
        </a:p>
      </dgm:t>
    </dgm:pt>
    <dgm:pt modelId="{93003636-5354-4067-90F4-63A08E192181}" type="parTrans" cxnId="{F09E34CD-4021-4C87-823D-324325C91F57}">
      <dgm:prSet/>
      <dgm:spPr/>
      <dgm:t>
        <a:bodyPr/>
        <a:lstStyle/>
        <a:p>
          <a:endParaRPr lang="de-DE"/>
        </a:p>
      </dgm:t>
    </dgm:pt>
    <dgm:pt modelId="{F9F19CB6-D923-46ED-8B88-306D23F9CA02}" type="sibTrans" cxnId="{F09E34CD-4021-4C87-823D-324325C91F57}">
      <dgm:prSet/>
      <dgm:spPr/>
      <dgm:t>
        <a:bodyPr/>
        <a:lstStyle/>
        <a:p>
          <a:endParaRPr lang="de-DE"/>
        </a:p>
      </dgm:t>
    </dgm:pt>
    <dgm:pt modelId="{DAA74432-E50D-4A9E-A67B-5689AF3FEA17}">
      <dgm:prSet/>
      <dgm:spPr/>
      <dgm:t>
        <a:bodyPr/>
        <a:lstStyle/>
        <a:p>
          <a:r>
            <a:rPr lang="de-DE" dirty="0" err="1"/>
            <a:t>Krylov</a:t>
          </a:r>
          <a:r>
            <a:rPr lang="de-DE" dirty="0"/>
            <a:t> </a:t>
          </a:r>
          <a:r>
            <a:rPr lang="de-DE" dirty="0" err="1"/>
            <a:t>Subspace</a:t>
          </a:r>
          <a:r>
            <a:rPr lang="de-DE" dirty="0"/>
            <a:t> Methods</a:t>
          </a:r>
        </a:p>
      </dgm:t>
    </dgm:pt>
    <dgm:pt modelId="{602F5657-704C-4EDE-B009-4EB1A0F2A62A}" type="parTrans" cxnId="{9CA1C69D-99F6-47F2-90FF-6179DA0CFDBB}">
      <dgm:prSet/>
      <dgm:spPr/>
      <dgm:t>
        <a:bodyPr/>
        <a:lstStyle/>
        <a:p>
          <a:endParaRPr lang="de-DE"/>
        </a:p>
      </dgm:t>
    </dgm:pt>
    <dgm:pt modelId="{FE9DDBE8-243D-42E4-A2A6-046311135812}" type="sibTrans" cxnId="{9CA1C69D-99F6-47F2-90FF-6179DA0CFDBB}">
      <dgm:prSet/>
      <dgm:spPr/>
      <dgm:t>
        <a:bodyPr/>
        <a:lstStyle/>
        <a:p>
          <a:endParaRPr lang="de-DE"/>
        </a:p>
      </dgm:t>
    </dgm:pt>
    <dgm:pt modelId="{C179CC10-CD51-4EB3-B8A7-D611FF98C574}">
      <dgm:prSet/>
      <dgm:spPr/>
      <dgm:t>
        <a:bodyPr/>
        <a:lstStyle/>
        <a:p>
          <a:r>
            <a:rPr lang="de-DE" dirty="0" err="1"/>
            <a:t>Multigrid</a:t>
          </a:r>
          <a:r>
            <a:rPr lang="de-DE" dirty="0"/>
            <a:t> Methods</a:t>
          </a:r>
        </a:p>
      </dgm:t>
    </dgm:pt>
    <dgm:pt modelId="{A1D3ADDB-C2E6-44A1-A61C-A34E43A0CD5A}" type="parTrans" cxnId="{C9D4A7B7-37B3-4DE7-A012-2A619F0F112A}">
      <dgm:prSet/>
      <dgm:spPr/>
      <dgm:t>
        <a:bodyPr/>
        <a:lstStyle/>
        <a:p>
          <a:endParaRPr lang="de-DE"/>
        </a:p>
      </dgm:t>
    </dgm:pt>
    <dgm:pt modelId="{4E5A4652-4F2E-4371-A1B8-C45860C7E28B}" type="sibTrans" cxnId="{C9D4A7B7-37B3-4DE7-A012-2A619F0F112A}">
      <dgm:prSet/>
      <dgm:spPr/>
      <dgm:t>
        <a:bodyPr/>
        <a:lstStyle/>
        <a:p>
          <a:endParaRPr lang="de-DE"/>
        </a:p>
      </dgm:t>
    </dgm:pt>
    <dgm:pt modelId="{921B533B-4F6A-4AEC-BDC4-EA8A10DCE8A6}">
      <dgm:prSet/>
      <dgm:spPr/>
      <dgm:t>
        <a:bodyPr/>
        <a:lstStyle/>
        <a:p>
          <a:r>
            <a:rPr lang="de-DE" dirty="0"/>
            <a:t>Jacobi</a:t>
          </a:r>
        </a:p>
      </dgm:t>
    </dgm:pt>
    <dgm:pt modelId="{63B0D894-3580-4DDD-B81A-5B1CF078B853}" type="parTrans" cxnId="{BF1E70BE-3D1F-44E0-A154-33C3002FBB2B}">
      <dgm:prSet/>
      <dgm:spPr/>
      <dgm:t>
        <a:bodyPr/>
        <a:lstStyle/>
        <a:p>
          <a:endParaRPr lang="de-DE"/>
        </a:p>
      </dgm:t>
    </dgm:pt>
    <dgm:pt modelId="{B84FA23B-E2F5-46B6-AE6C-E99D576ED067}" type="sibTrans" cxnId="{BF1E70BE-3D1F-44E0-A154-33C3002FBB2B}">
      <dgm:prSet/>
      <dgm:spPr/>
      <dgm:t>
        <a:bodyPr/>
        <a:lstStyle/>
        <a:p>
          <a:endParaRPr lang="de-DE"/>
        </a:p>
      </dgm:t>
    </dgm:pt>
    <dgm:pt modelId="{DCE828DA-4C1B-4464-912E-4D0DC47C6F32}">
      <dgm:prSet/>
      <dgm:spPr/>
      <dgm:t>
        <a:bodyPr/>
        <a:lstStyle/>
        <a:p>
          <a:r>
            <a:rPr lang="de-DE" dirty="0" err="1"/>
            <a:t>Gauss</a:t>
          </a:r>
          <a:r>
            <a:rPr lang="de-DE" dirty="0"/>
            <a:t>-Seidel</a:t>
          </a:r>
        </a:p>
      </dgm:t>
    </dgm:pt>
    <dgm:pt modelId="{FA928D41-D219-4050-872C-C6CEEA4A612A}" type="parTrans" cxnId="{3DB385D9-7D32-4C42-90D9-087E0057EF9C}">
      <dgm:prSet/>
      <dgm:spPr/>
      <dgm:t>
        <a:bodyPr/>
        <a:lstStyle/>
        <a:p>
          <a:endParaRPr lang="de-DE"/>
        </a:p>
      </dgm:t>
    </dgm:pt>
    <dgm:pt modelId="{E659B8FB-AE21-4406-BBEB-56A28BB069A7}" type="sibTrans" cxnId="{3DB385D9-7D32-4C42-90D9-087E0057EF9C}">
      <dgm:prSet/>
      <dgm:spPr/>
      <dgm:t>
        <a:bodyPr/>
        <a:lstStyle/>
        <a:p>
          <a:endParaRPr lang="de-DE"/>
        </a:p>
      </dgm:t>
    </dgm:pt>
    <dgm:pt modelId="{D722161C-B970-4506-A99F-B5CD45BE6568}">
      <dgm:prSet/>
      <dgm:spPr/>
      <dgm:t>
        <a:bodyPr/>
        <a:lstStyle/>
        <a:p>
          <a:r>
            <a:rPr lang="de-DE" dirty="0"/>
            <a:t>QR </a:t>
          </a:r>
          <a:r>
            <a:rPr lang="de-DE" dirty="0" err="1"/>
            <a:t>Decomposition</a:t>
          </a:r>
          <a:endParaRPr lang="de-DE" dirty="0"/>
        </a:p>
      </dgm:t>
    </dgm:pt>
    <dgm:pt modelId="{B4205C34-6BC5-4F75-A03D-A88582EC7957}" type="parTrans" cxnId="{BBC22384-A3E0-4ACE-AF81-BBC73227975E}">
      <dgm:prSet/>
      <dgm:spPr/>
      <dgm:t>
        <a:bodyPr/>
        <a:lstStyle/>
        <a:p>
          <a:endParaRPr lang="de-DE"/>
        </a:p>
      </dgm:t>
    </dgm:pt>
    <dgm:pt modelId="{91143E2C-5AC4-420A-BF28-FFD26E5BDD14}" type="sibTrans" cxnId="{BBC22384-A3E0-4ACE-AF81-BBC73227975E}">
      <dgm:prSet/>
      <dgm:spPr/>
      <dgm:t>
        <a:bodyPr/>
        <a:lstStyle/>
        <a:p>
          <a:endParaRPr lang="de-DE"/>
        </a:p>
      </dgm:t>
    </dgm:pt>
    <dgm:pt modelId="{3CC46232-6560-4816-B374-95FC74D3DFDD}">
      <dgm:prSet/>
      <dgm:spPr/>
      <dgm:t>
        <a:bodyPr/>
        <a:lstStyle/>
        <a:p>
          <a:r>
            <a:rPr lang="de-DE" dirty="0" err="1"/>
            <a:t>Conjugate</a:t>
          </a:r>
          <a:r>
            <a:rPr lang="de-DE" dirty="0"/>
            <a:t> Gradient</a:t>
          </a:r>
        </a:p>
      </dgm:t>
    </dgm:pt>
    <dgm:pt modelId="{F77396FA-969E-4F96-AC23-4A1B8587AC8D}" type="parTrans" cxnId="{ADAC78C3-0393-45F7-B89A-49D68A02E6D5}">
      <dgm:prSet/>
      <dgm:spPr/>
      <dgm:t>
        <a:bodyPr/>
        <a:lstStyle/>
        <a:p>
          <a:endParaRPr lang="de-DE"/>
        </a:p>
      </dgm:t>
    </dgm:pt>
    <dgm:pt modelId="{33B9DA0E-8141-452D-A538-5770E2551A5D}" type="sibTrans" cxnId="{ADAC78C3-0393-45F7-B89A-49D68A02E6D5}">
      <dgm:prSet/>
      <dgm:spPr/>
      <dgm:t>
        <a:bodyPr/>
        <a:lstStyle/>
        <a:p>
          <a:endParaRPr lang="de-DE"/>
        </a:p>
      </dgm:t>
    </dgm:pt>
    <dgm:pt modelId="{6FE3E239-D969-487A-B267-4A96C7A91465}">
      <dgm:prSet/>
      <dgm:spPr/>
      <dgm:t>
        <a:bodyPr/>
        <a:lstStyle/>
        <a:p>
          <a:r>
            <a:rPr lang="de-DE" dirty="0" err="1"/>
            <a:t>BiCGSTAB</a:t>
          </a:r>
          <a:endParaRPr lang="de-DE" dirty="0"/>
        </a:p>
      </dgm:t>
    </dgm:pt>
    <dgm:pt modelId="{AC0760EE-A984-44CD-93E1-19C125C8D29C}" type="parTrans" cxnId="{34272E03-E502-49C2-A4E7-F6401A123861}">
      <dgm:prSet/>
      <dgm:spPr/>
      <dgm:t>
        <a:bodyPr/>
        <a:lstStyle/>
        <a:p>
          <a:endParaRPr lang="de-DE"/>
        </a:p>
      </dgm:t>
    </dgm:pt>
    <dgm:pt modelId="{A59D9FF7-3D94-41AA-99DB-90EB8CD23062}" type="sibTrans" cxnId="{34272E03-E502-49C2-A4E7-F6401A123861}">
      <dgm:prSet/>
      <dgm:spPr/>
      <dgm:t>
        <a:bodyPr/>
        <a:lstStyle/>
        <a:p>
          <a:endParaRPr lang="de-DE"/>
        </a:p>
      </dgm:t>
    </dgm:pt>
    <dgm:pt modelId="{64636857-96BF-4C17-8A9A-61CE70D55198}">
      <dgm:prSet/>
      <dgm:spPr/>
      <dgm:t>
        <a:bodyPr/>
        <a:lstStyle/>
        <a:p>
          <a:r>
            <a:rPr lang="de-DE" dirty="0"/>
            <a:t>GMRES</a:t>
          </a:r>
        </a:p>
      </dgm:t>
    </dgm:pt>
    <dgm:pt modelId="{8A761B00-921A-4476-B473-19F60BD68E66}" type="parTrans" cxnId="{789ABAA1-79B7-4F99-A3B7-380655BB1FA7}">
      <dgm:prSet/>
      <dgm:spPr/>
      <dgm:t>
        <a:bodyPr/>
        <a:lstStyle/>
        <a:p>
          <a:endParaRPr lang="de-DE"/>
        </a:p>
      </dgm:t>
    </dgm:pt>
    <dgm:pt modelId="{A3158DF9-5681-41DA-95EB-A7AEC92E45C0}" type="sibTrans" cxnId="{789ABAA1-79B7-4F99-A3B7-380655BB1FA7}">
      <dgm:prSet/>
      <dgm:spPr/>
      <dgm:t>
        <a:bodyPr/>
        <a:lstStyle/>
        <a:p>
          <a:endParaRPr lang="de-DE"/>
        </a:p>
      </dgm:t>
    </dgm:pt>
    <dgm:pt modelId="{24B70D6E-7E3C-40B0-8E38-CA757299C3B7}">
      <dgm:prSet/>
      <dgm:spPr/>
      <dgm:t>
        <a:bodyPr/>
        <a:lstStyle/>
        <a:p>
          <a:r>
            <a:rPr lang="de-DE" dirty="0"/>
            <a:t>V-Cycle</a:t>
          </a:r>
        </a:p>
      </dgm:t>
    </dgm:pt>
    <dgm:pt modelId="{6C7A7F3E-05D1-4EF9-922A-1422530BACB8}" type="parTrans" cxnId="{30B49C10-4F51-435B-B82C-36646CD29F8F}">
      <dgm:prSet/>
      <dgm:spPr/>
      <dgm:t>
        <a:bodyPr/>
        <a:lstStyle/>
        <a:p>
          <a:endParaRPr lang="de-DE"/>
        </a:p>
      </dgm:t>
    </dgm:pt>
    <dgm:pt modelId="{883FD999-965E-40C8-BE74-AF38C444D292}" type="sibTrans" cxnId="{30B49C10-4F51-435B-B82C-36646CD29F8F}">
      <dgm:prSet/>
      <dgm:spPr/>
      <dgm:t>
        <a:bodyPr/>
        <a:lstStyle/>
        <a:p>
          <a:endParaRPr lang="de-DE"/>
        </a:p>
      </dgm:t>
    </dgm:pt>
    <dgm:pt modelId="{8BA19E7C-276E-4C1B-A262-F2481BCCCC25}">
      <dgm:prSet/>
      <dgm:spPr/>
      <dgm:t>
        <a:bodyPr/>
        <a:lstStyle/>
        <a:p>
          <a:r>
            <a:rPr lang="de-DE" dirty="0"/>
            <a:t>W-Cycle</a:t>
          </a:r>
        </a:p>
      </dgm:t>
    </dgm:pt>
    <dgm:pt modelId="{56BE422B-5EAF-438F-BCCF-3916B8B5D174}" type="parTrans" cxnId="{2CC89100-989C-4CEE-BDEF-BA515BC1459B}">
      <dgm:prSet/>
      <dgm:spPr/>
      <dgm:t>
        <a:bodyPr/>
        <a:lstStyle/>
        <a:p>
          <a:endParaRPr lang="de-DE"/>
        </a:p>
      </dgm:t>
    </dgm:pt>
    <dgm:pt modelId="{792E3E6A-4571-4102-A985-4763B66FCA66}" type="sibTrans" cxnId="{2CC89100-989C-4CEE-BDEF-BA515BC1459B}">
      <dgm:prSet/>
      <dgm:spPr/>
      <dgm:t>
        <a:bodyPr/>
        <a:lstStyle/>
        <a:p>
          <a:endParaRPr lang="de-DE"/>
        </a:p>
      </dgm:t>
    </dgm:pt>
    <dgm:pt modelId="{5A830D3F-4BE2-4F3C-916B-0161179DE336}">
      <dgm:prSet/>
      <dgm:spPr/>
      <dgm:t>
        <a:bodyPr/>
        <a:lstStyle/>
        <a:p>
          <a:r>
            <a:rPr lang="de-DE" dirty="0"/>
            <a:t>F-Cycle</a:t>
          </a:r>
        </a:p>
      </dgm:t>
    </dgm:pt>
    <dgm:pt modelId="{069D404F-C1C2-47C1-80F0-BD7632F77F03}" type="parTrans" cxnId="{A09D6D43-1469-4192-B05A-597D4EC8FD46}">
      <dgm:prSet/>
      <dgm:spPr/>
      <dgm:t>
        <a:bodyPr/>
        <a:lstStyle/>
        <a:p>
          <a:endParaRPr lang="de-DE"/>
        </a:p>
      </dgm:t>
    </dgm:pt>
    <dgm:pt modelId="{C83DADFC-FBBB-4E72-9EA1-8783A2319840}" type="sibTrans" cxnId="{A09D6D43-1469-4192-B05A-597D4EC8FD46}">
      <dgm:prSet/>
      <dgm:spPr/>
      <dgm:t>
        <a:bodyPr/>
        <a:lstStyle/>
        <a:p>
          <a:endParaRPr lang="de-DE"/>
        </a:p>
      </dgm:t>
    </dgm:pt>
    <dgm:pt modelId="{75B931B6-0752-41C6-BB4A-B7ED0DFE4ED0}">
      <dgm:prSet/>
      <dgm:spPr/>
      <dgm:t>
        <a:bodyPr/>
        <a:lstStyle/>
        <a:p>
          <a:r>
            <a:rPr lang="de-DE" dirty="0"/>
            <a:t>MINRES</a:t>
          </a:r>
        </a:p>
      </dgm:t>
    </dgm:pt>
    <dgm:pt modelId="{9A253A3C-72FF-4EB9-9B1C-19658D305658}" type="parTrans" cxnId="{434796D8-8D8A-4A82-A200-CC3CD48C2EDF}">
      <dgm:prSet/>
      <dgm:spPr/>
      <dgm:t>
        <a:bodyPr/>
        <a:lstStyle/>
        <a:p>
          <a:endParaRPr lang="de-DE"/>
        </a:p>
      </dgm:t>
    </dgm:pt>
    <dgm:pt modelId="{A6EB781F-83CA-42BC-9F04-A89C217381F6}" type="sibTrans" cxnId="{434796D8-8D8A-4A82-A200-CC3CD48C2EDF}">
      <dgm:prSet/>
      <dgm:spPr/>
      <dgm:t>
        <a:bodyPr/>
        <a:lstStyle/>
        <a:p>
          <a:endParaRPr lang="de-DE"/>
        </a:p>
      </dgm:t>
    </dgm:pt>
    <dgm:pt modelId="{92501F2B-14A3-4064-921D-6694F1C0140D}" type="pres">
      <dgm:prSet presAssocID="{35537EA5-21B0-4BFC-A756-33A572170FF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ECE5DFF-CBE9-4218-873A-549B7C15AC97}" type="pres">
      <dgm:prSet presAssocID="{6626CDFD-2194-45EE-985C-64F715D49EC1}" presName="root1" presStyleCnt="0"/>
      <dgm:spPr/>
    </dgm:pt>
    <dgm:pt modelId="{CE3D39E8-614C-464B-8E0E-D3F6416E83D6}" type="pres">
      <dgm:prSet presAssocID="{6626CDFD-2194-45EE-985C-64F715D49EC1}" presName="LevelOneTextNode" presStyleLbl="node0" presStyleIdx="0" presStyleCnt="1">
        <dgm:presLayoutVars>
          <dgm:chPref val="3"/>
        </dgm:presLayoutVars>
      </dgm:prSet>
      <dgm:spPr/>
    </dgm:pt>
    <dgm:pt modelId="{54CB8A0A-05CA-45D5-B826-63DEE9586276}" type="pres">
      <dgm:prSet presAssocID="{6626CDFD-2194-45EE-985C-64F715D49EC1}" presName="level2hierChild" presStyleCnt="0"/>
      <dgm:spPr/>
    </dgm:pt>
    <dgm:pt modelId="{5EBDE05E-4F88-4A66-A25D-C7F791546544}" type="pres">
      <dgm:prSet presAssocID="{D0CD6F01-A911-43E0-999C-A9162C9AC772}" presName="conn2-1" presStyleLbl="parChTrans1D2" presStyleIdx="0" presStyleCnt="2"/>
      <dgm:spPr/>
    </dgm:pt>
    <dgm:pt modelId="{81857618-B4A7-4768-9208-0603791733CA}" type="pres">
      <dgm:prSet presAssocID="{D0CD6F01-A911-43E0-999C-A9162C9AC772}" presName="connTx" presStyleLbl="parChTrans1D2" presStyleIdx="0" presStyleCnt="2"/>
      <dgm:spPr/>
    </dgm:pt>
    <dgm:pt modelId="{FE1E40B9-FD71-4723-B839-8CE7AF03B089}" type="pres">
      <dgm:prSet presAssocID="{0D450837-F3A7-444D-8AC0-2B99683AB0F3}" presName="root2" presStyleCnt="0"/>
      <dgm:spPr/>
    </dgm:pt>
    <dgm:pt modelId="{E80AA4BD-A058-4F4C-9EBA-11FEAF98AA23}" type="pres">
      <dgm:prSet presAssocID="{0D450837-F3A7-444D-8AC0-2B99683AB0F3}" presName="LevelTwoTextNode" presStyleLbl="node2" presStyleIdx="0" presStyleCnt="2">
        <dgm:presLayoutVars>
          <dgm:chPref val="3"/>
        </dgm:presLayoutVars>
      </dgm:prSet>
      <dgm:spPr/>
    </dgm:pt>
    <dgm:pt modelId="{87894922-CF94-4976-9A4F-A648838424E7}" type="pres">
      <dgm:prSet presAssocID="{0D450837-F3A7-444D-8AC0-2B99683AB0F3}" presName="level3hierChild" presStyleCnt="0"/>
      <dgm:spPr/>
    </dgm:pt>
    <dgm:pt modelId="{70270F5E-4086-45A7-B8C8-42D6DFC85BA7}" type="pres">
      <dgm:prSet presAssocID="{FD1434A1-ECFD-43AF-ACA3-8E91DBDB8BF0}" presName="conn2-1" presStyleLbl="parChTrans1D3" presStyleIdx="0" presStyleCnt="6"/>
      <dgm:spPr/>
    </dgm:pt>
    <dgm:pt modelId="{2C3B3FDE-7A19-49A4-9097-28130E358031}" type="pres">
      <dgm:prSet presAssocID="{FD1434A1-ECFD-43AF-ACA3-8E91DBDB8BF0}" presName="connTx" presStyleLbl="parChTrans1D3" presStyleIdx="0" presStyleCnt="6"/>
      <dgm:spPr/>
    </dgm:pt>
    <dgm:pt modelId="{0ECFB150-51CB-4221-8375-FD0AAB0C4E25}" type="pres">
      <dgm:prSet presAssocID="{DB706882-1798-4FAC-904D-D4ED0D6DB7AD}" presName="root2" presStyleCnt="0"/>
      <dgm:spPr/>
    </dgm:pt>
    <dgm:pt modelId="{31572838-90F0-4261-AE3B-011B36540123}" type="pres">
      <dgm:prSet presAssocID="{DB706882-1798-4FAC-904D-D4ED0D6DB7AD}" presName="LevelTwoTextNode" presStyleLbl="node3" presStyleIdx="0" presStyleCnt="6">
        <dgm:presLayoutVars>
          <dgm:chPref val="3"/>
        </dgm:presLayoutVars>
      </dgm:prSet>
      <dgm:spPr/>
    </dgm:pt>
    <dgm:pt modelId="{676B41A2-C6FA-4080-9ADB-AC542C2E5BA2}" type="pres">
      <dgm:prSet presAssocID="{DB706882-1798-4FAC-904D-D4ED0D6DB7AD}" presName="level3hierChild" presStyleCnt="0"/>
      <dgm:spPr/>
    </dgm:pt>
    <dgm:pt modelId="{2E0FB336-FB8C-41CD-92AF-11C57531AE69}" type="pres">
      <dgm:prSet presAssocID="{B4205C34-6BC5-4F75-A03D-A88582EC7957}" presName="conn2-1" presStyleLbl="parChTrans1D3" presStyleIdx="1" presStyleCnt="6"/>
      <dgm:spPr/>
    </dgm:pt>
    <dgm:pt modelId="{B8191C48-C46B-4A9E-8A08-37DDC9FAB83E}" type="pres">
      <dgm:prSet presAssocID="{B4205C34-6BC5-4F75-A03D-A88582EC7957}" presName="connTx" presStyleLbl="parChTrans1D3" presStyleIdx="1" presStyleCnt="6"/>
      <dgm:spPr/>
    </dgm:pt>
    <dgm:pt modelId="{8C0BE26F-963A-41D3-A165-5015F7DD315F}" type="pres">
      <dgm:prSet presAssocID="{D722161C-B970-4506-A99F-B5CD45BE6568}" presName="root2" presStyleCnt="0"/>
      <dgm:spPr/>
    </dgm:pt>
    <dgm:pt modelId="{1FD97DA3-190C-4005-BB9F-74D953FA4FEC}" type="pres">
      <dgm:prSet presAssocID="{D722161C-B970-4506-A99F-B5CD45BE6568}" presName="LevelTwoTextNode" presStyleLbl="node3" presStyleIdx="1" presStyleCnt="6">
        <dgm:presLayoutVars>
          <dgm:chPref val="3"/>
        </dgm:presLayoutVars>
      </dgm:prSet>
      <dgm:spPr/>
    </dgm:pt>
    <dgm:pt modelId="{34C5A27F-227C-40C1-950F-6782F51576E3}" type="pres">
      <dgm:prSet presAssocID="{D722161C-B970-4506-A99F-B5CD45BE6568}" presName="level3hierChild" presStyleCnt="0"/>
      <dgm:spPr/>
    </dgm:pt>
    <dgm:pt modelId="{9510164B-92E6-47FC-84F7-7B5B759DCB91}" type="pres">
      <dgm:prSet presAssocID="{2F6E938B-6CC3-4865-B37F-2F2725DBB8FB}" presName="conn2-1" presStyleLbl="parChTrans1D3" presStyleIdx="2" presStyleCnt="6"/>
      <dgm:spPr/>
    </dgm:pt>
    <dgm:pt modelId="{E895C1BB-3FBF-46AC-920C-0F655481FBB6}" type="pres">
      <dgm:prSet presAssocID="{2F6E938B-6CC3-4865-B37F-2F2725DBB8FB}" presName="connTx" presStyleLbl="parChTrans1D3" presStyleIdx="2" presStyleCnt="6"/>
      <dgm:spPr/>
    </dgm:pt>
    <dgm:pt modelId="{30DE647B-11CD-4B24-8113-42FE5BDB4988}" type="pres">
      <dgm:prSet presAssocID="{2988EFCA-B0B9-4B08-8661-3B2DA784F0DF}" presName="root2" presStyleCnt="0"/>
      <dgm:spPr/>
    </dgm:pt>
    <dgm:pt modelId="{5A39C322-4170-46EA-980F-C89235AE80D0}" type="pres">
      <dgm:prSet presAssocID="{2988EFCA-B0B9-4B08-8661-3B2DA784F0DF}" presName="LevelTwoTextNode" presStyleLbl="node3" presStyleIdx="2" presStyleCnt="6">
        <dgm:presLayoutVars>
          <dgm:chPref val="3"/>
        </dgm:presLayoutVars>
      </dgm:prSet>
      <dgm:spPr/>
    </dgm:pt>
    <dgm:pt modelId="{B314221D-4C3A-4B9B-B241-10693EAE01B3}" type="pres">
      <dgm:prSet presAssocID="{2988EFCA-B0B9-4B08-8661-3B2DA784F0DF}" presName="level3hierChild" presStyleCnt="0"/>
      <dgm:spPr/>
    </dgm:pt>
    <dgm:pt modelId="{8411EEC5-9A86-4159-842D-A7091D4743EC}" type="pres">
      <dgm:prSet presAssocID="{0E2135B4-4A0A-42FD-BB16-218A8365B11A}" presName="conn2-1" presStyleLbl="parChTrans1D2" presStyleIdx="1" presStyleCnt="2"/>
      <dgm:spPr/>
    </dgm:pt>
    <dgm:pt modelId="{0B361DE7-C622-4D2C-91CA-56EEA9FB25B3}" type="pres">
      <dgm:prSet presAssocID="{0E2135B4-4A0A-42FD-BB16-218A8365B11A}" presName="connTx" presStyleLbl="parChTrans1D2" presStyleIdx="1" presStyleCnt="2"/>
      <dgm:spPr/>
    </dgm:pt>
    <dgm:pt modelId="{D3D6FA63-4339-4D68-9666-CC54F424C141}" type="pres">
      <dgm:prSet presAssocID="{EBFFF148-1A06-4639-BCAE-7384419D7151}" presName="root2" presStyleCnt="0"/>
      <dgm:spPr/>
    </dgm:pt>
    <dgm:pt modelId="{64AABB6A-78B8-4F88-833D-E283825978A6}" type="pres">
      <dgm:prSet presAssocID="{EBFFF148-1A06-4639-BCAE-7384419D7151}" presName="LevelTwoTextNode" presStyleLbl="node2" presStyleIdx="1" presStyleCnt="2">
        <dgm:presLayoutVars>
          <dgm:chPref val="3"/>
        </dgm:presLayoutVars>
      </dgm:prSet>
      <dgm:spPr/>
    </dgm:pt>
    <dgm:pt modelId="{0B7CBF06-2A2E-4D3A-ADB1-E24278D409D7}" type="pres">
      <dgm:prSet presAssocID="{EBFFF148-1A06-4639-BCAE-7384419D7151}" presName="level3hierChild" presStyleCnt="0"/>
      <dgm:spPr/>
    </dgm:pt>
    <dgm:pt modelId="{197D1E42-1610-4830-9CA9-282DA6DABFE4}" type="pres">
      <dgm:prSet presAssocID="{93003636-5354-4067-90F4-63A08E192181}" presName="conn2-1" presStyleLbl="parChTrans1D3" presStyleIdx="3" presStyleCnt="6"/>
      <dgm:spPr/>
    </dgm:pt>
    <dgm:pt modelId="{5F8D8F73-641C-40FF-99E9-A21BD9EECDAE}" type="pres">
      <dgm:prSet presAssocID="{93003636-5354-4067-90F4-63A08E192181}" presName="connTx" presStyleLbl="parChTrans1D3" presStyleIdx="3" presStyleCnt="6"/>
      <dgm:spPr/>
    </dgm:pt>
    <dgm:pt modelId="{49B363EF-5872-48B1-8477-42E29AAF7424}" type="pres">
      <dgm:prSet presAssocID="{1FD64BB3-2B04-4721-BF35-BE68D851D0A1}" presName="root2" presStyleCnt="0"/>
      <dgm:spPr/>
    </dgm:pt>
    <dgm:pt modelId="{1C9CA423-4946-4C3C-9EBD-34F8A1AA6828}" type="pres">
      <dgm:prSet presAssocID="{1FD64BB3-2B04-4721-BF35-BE68D851D0A1}" presName="LevelTwoTextNode" presStyleLbl="node3" presStyleIdx="3" presStyleCnt="6">
        <dgm:presLayoutVars>
          <dgm:chPref val="3"/>
        </dgm:presLayoutVars>
      </dgm:prSet>
      <dgm:spPr/>
    </dgm:pt>
    <dgm:pt modelId="{65E8CEBD-71C0-411E-AA1B-23845E6D9988}" type="pres">
      <dgm:prSet presAssocID="{1FD64BB3-2B04-4721-BF35-BE68D851D0A1}" presName="level3hierChild" presStyleCnt="0"/>
      <dgm:spPr/>
    </dgm:pt>
    <dgm:pt modelId="{0E604FF4-A965-4C89-A1B6-AAB214293883}" type="pres">
      <dgm:prSet presAssocID="{63B0D894-3580-4DDD-B81A-5B1CF078B853}" presName="conn2-1" presStyleLbl="parChTrans1D4" presStyleIdx="0" presStyleCnt="9"/>
      <dgm:spPr/>
    </dgm:pt>
    <dgm:pt modelId="{3DCB067D-18FE-4C0E-9712-5D368F38EE25}" type="pres">
      <dgm:prSet presAssocID="{63B0D894-3580-4DDD-B81A-5B1CF078B853}" presName="connTx" presStyleLbl="parChTrans1D4" presStyleIdx="0" presStyleCnt="9"/>
      <dgm:spPr/>
    </dgm:pt>
    <dgm:pt modelId="{5C76EE4E-EBEF-4710-8895-AD98AF393135}" type="pres">
      <dgm:prSet presAssocID="{921B533B-4F6A-4AEC-BDC4-EA8A10DCE8A6}" presName="root2" presStyleCnt="0"/>
      <dgm:spPr/>
    </dgm:pt>
    <dgm:pt modelId="{41D2C78A-7050-4A8D-86C8-73693B287EE4}" type="pres">
      <dgm:prSet presAssocID="{921B533B-4F6A-4AEC-BDC4-EA8A10DCE8A6}" presName="LevelTwoTextNode" presStyleLbl="node4" presStyleIdx="0" presStyleCnt="9">
        <dgm:presLayoutVars>
          <dgm:chPref val="3"/>
        </dgm:presLayoutVars>
      </dgm:prSet>
      <dgm:spPr/>
    </dgm:pt>
    <dgm:pt modelId="{234FB6F2-AD0F-4FA5-9878-9AEFCC79D219}" type="pres">
      <dgm:prSet presAssocID="{921B533B-4F6A-4AEC-BDC4-EA8A10DCE8A6}" presName="level3hierChild" presStyleCnt="0"/>
      <dgm:spPr/>
    </dgm:pt>
    <dgm:pt modelId="{C0DC3AF1-224A-47E4-B3E6-F3A9129966D3}" type="pres">
      <dgm:prSet presAssocID="{FA928D41-D219-4050-872C-C6CEEA4A612A}" presName="conn2-1" presStyleLbl="parChTrans1D4" presStyleIdx="1" presStyleCnt="9"/>
      <dgm:spPr/>
    </dgm:pt>
    <dgm:pt modelId="{A6590E2A-C2B5-4A78-A660-3116E55E0798}" type="pres">
      <dgm:prSet presAssocID="{FA928D41-D219-4050-872C-C6CEEA4A612A}" presName="connTx" presStyleLbl="parChTrans1D4" presStyleIdx="1" presStyleCnt="9"/>
      <dgm:spPr/>
    </dgm:pt>
    <dgm:pt modelId="{0862A884-C823-466E-9E25-FDB05C70C395}" type="pres">
      <dgm:prSet presAssocID="{DCE828DA-4C1B-4464-912E-4D0DC47C6F32}" presName="root2" presStyleCnt="0"/>
      <dgm:spPr/>
    </dgm:pt>
    <dgm:pt modelId="{5B332AC2-7283-45E1-BC10-42E36BD354CA}" type="pres">
      <dgm:prSet presAssocID="{DCE828DA-4C1B-4464-912E-4D0DC47C6F32}" presName="LevelTwoTextNode" presStyleLbl="node4" presStyleIdx="1" presStyleCnt="9">
        <dgm:presLayoutVars>
          <dgm:chPref val="3"/>
        </dgm:presLayoutVars>
      </dgm:prSet>
      <dgm:spPr/>
    </dgm:pt>
    <dgm:pt modelId="{7E174F0F-B748-4D39-926A-9A4BB8B27476}" type="pres">
      <dgm:prSet presAssocID="{DCE828DA-4C1B-4464-912E-4D0DC47C6F32}" presName="level3hierChild" presStyleCnt="0"/>
      <dgm:spPr/>
    </dgm:pt>
    <dgm:pt modelId="{CDEAE734-FDDC-4A4D-B8C0-89FF6A0EC444}" type="pres">
      <dgm:prSet presAssocID="{602F5657-704C-4EDE-B009-4EB1A0F2A62A}" presName="conn2-1" presStyleLbl="parChTrans1D3" presStyleIdx="4" presStyleCnt="6"/>
      <dgm:spPr/>
    </dgm:pt>
    <dgm:pt modelId="{8D2B67EE-C1F5-4A43-BE58-3C971D15A061}" type="pres">
      <dgm:prSet presAssocID="{602F5657-704C-4EDE-B009-4EB1A0F2A62A}" presName="connTx" presStyleLbl="parChTrans1D3" presStyleIdx="4" presStyleCnt="6"/>
      <dgm:spPr/>
    </dgm:pt>
    <dgm:pt modelId="{25B00D55-7CF3-4044-96DB-EDD0A361671A}" type="pres">
      <dgm:prSet presAssocID="{DAA74432-E50D-4A9E-A67B-5689AF3FEA17}" presName="root2" presStyleCnt="0"/>
      <dgm:spPr/>
    </dgm:pt>
    <dgm:pt modelId="{8134A2DE-C24E-497D-8AE5-F4AFEF8A5E52}" type="pres">
      <dgm:prSet presAssocID="{DAA74432-E50D-4A9E-A67B-5689AF3FEA17}" presName="LevelTwoTextNode" presStyleLbl="node3" presStyleIdx="4" presStyleCnt="6">
        <dgm:presLayoutVars>
          <dgm:chPref val="3"/>
        </dgm:presLayoutVars>
      </dgm:prSet>
      <dgm:spPr/>
    </dgm:pt>
    <dgm:pt modelId="{F3F15EB1-AD25-47FE-8F48-58230055DF35}" type="pres">
      <dgm:prSet presAssocID="{DAA74432-E50D-4A9E-A67B-5689AF3FEA17}" presName="level3hierChild" presStyleCnt="0"/>
      <dgm:spPr/>
    </dgm:pt>
    <dgm:pt modelId="{5B88137F-2F8A-4EA7-95CB-2EA925B5ACA5}" type="pres">
      <dgm:prSet presAssocID="{F77396FA-969E-4F96-AC23-4A1B8587AC8D}" presName="conn2-1" presStyleLbl="parChTrans1D4" presStyleIdx="2" presStyleCnt="9"/>
      <dgm:spPr/>
    </dgm:pt>
    <dgm:pt modelId="{B6309BFD-9532-4475-8E72-995250D62F68}" type="pres">
      <dgm:prSet presAssocID="{F77396FA-969E-4F96-AC23-4A1B8587AC8D}" presName="connTx" presStyleLbl="parChTrans1D4" presStyleIdx="2" presStyleCnt="9"/>
      <dgm:spPr/>
    </dgm:pt>
    <dgm:pt modelId="{16B41995-8193-4FA3-B1B3-8D3D59D7A2C5}" type="pres">
      <dgm:prSet presAssocID="{3CC46232-6560-4816-B374-95FC74D3DFDD}" presName="root2" presStyleCnt="0"/>
      <dgm:spPr/>
    </dgm:pt>
    <dgm:pt modelId="{32D180E0-259D-4B85-837B-FC7963393A68}" type="pres">
      <dgm:prSet presAssocID="{3CC46232-6560-4816-B374-95FC74D3DFDD}" presName="LevelTwoTextNode" presStyleLbl="node4" presStyleIdx="2" presStyleCnt="9">
        <dgm:presLayoutVars>
          <dgm:chPref val="3"/>
        </dgm:presLayoutVars>
      </dgm:prSet>
      <dgm:spPr/>
    </dgm:pt>
    <dgm:pt modelId="{85F2CC1D-F20D-4F16-BD2A-3DD7EEFF3183}" type="pres">
      <dgm:prSet presAssocID="{3CC46232-6560-4816-B374-95FC74D3DFDD}" presName="level3hierChild" presStyleCnt="0"/>
      <dgm:spPr/>
    </dgm:pt>
    <dgm:pt modelId="{53C11EA6-EF7A-4F9E-B16F-ECC389178CD2}" type="pres">
      <dgm:prSet presAssocID="{9A253A3C-72FF-4EB9-9B1C-19658D305658}" presName="conn2-1" presStyleLbl="parChTrans1D4" presStyleIdx="3" presStyleCnt="9"/>
      <dgm:spPr/>
    </dgm:pt>
    <dgm:pt modelId="{811F60F8-7326-4ADE-A69E-F7A2D17CA8D3}" type="pres">
      <dgm:prSet presAssocID="{9A253A3C-72FF-4EB9-9B1C-19658D305658}" presName="connTx" presStyleLbl="parChTrans1D4" presStyleIdx="3" presStyleCnt="9"/>
      <dgm:spPr/>
    </dgm:pt>
    <dgm:pt modelId="{DDFDCE80-D8BA-4DAA-90D2-F90BE656F33B}" type="pres">
      <dgm:prSet presAssocID="{75B931B6-0752-41C6-BB4A-B7ED0DFE4ED0}" presName="root2" presStyleCnt="0"/>
      <dgm:spPr/>
    </dgm:pt>
    <dgm:pt modelId="{8B1980B5-75E4-480B-A348-2B2E42A93BFA}" type="pres">
      <dgm:prSet presAssocID="{75B931B6-0752-41C6-BB4A-B7ED0DFE4ED0}" presName="LevelTwoTextNode" presStyleLbl="node4" presStyleIdx="3" presStyleCnt="9">
        <dgm:presLayoutVars>
          <dgm:chPref val="3"/>
        </dgm:presLayoutVars>
      </dgm:prSet>
      <dgm:spPr/>
    </dgm:pt>
    <dgm:pt modelId="{5A4A2E37-EC9D-439D-AE11-F35FC1A63ED9}" type="pres">
      <dgm:prSet presAssocID="{75B931B6-0752-41C6-BB4A-B7ED0DFE4ED0}" presName="level3hierChild" presStyleCnt="0"/>
      <dgm:spPr/>
    </dgm:pt>
    <dgm:pt modelId="{DB15697A-7450-404C-824E-562060CF6474}" type="pres">
      <dgm:prSet presAssocID="{AC0760EE-A984-44CD-93E1-19C125C8D29C}" presName="conn2-1" presStyleLbl="parChTrans1D4" presStyleIdx="4" presStyleCnt="9"/>
      <dgm:spPr/>
    </dgm:pt>
    <dgm:pt modelId="{04174F60-5D36-47FC-A880-66067B85812F}" type="pres">
      <dgm:prSet presAssocID="{AC0760EE-A984-44CD-93E1-19C125C8D29C}" presName="connTx" presStyleLbl="parChTrans1D4" presStyleIdx="4" presStyleCnt="9"/>
      <dgm:spPr/>
    </dgm:pt>
    <dgm:pt modelId="{F41501A0-D4ED-4259-B09D-D58272F8D92E}" type="pres">
      <dgm:prSet presAssocID="{6FE3E239-D969-487A-B267-4A96C7A91465}" presName="root2" presStyleCnt="0"/>
      <dgm:spPr/>
    </dgm:pt>
    <dgm:pt modelId="{29F5C6B6-D615-41AC-B07E-7527F3324729}" type="pres">
      <dgm:prSet presAssocID="{6FE3E239-D969-487A-B267-4A96C7A91465}" presName="LevelTwoTextNode" presStyleLbl="node4" presStyleIdx="4" presStyleCnt="9">
        <dgm:presLayoutVars>
          <dgm:chPref val="3"/>
        </dgm:presLayoutVars>
      </dgm:prSet>
      <dgm:spPr/>
    </dgm:pt>
    <dgm:pt modelId="{3A08D5F5-5F77-46A0-AC2D-E328EE408F5B}" type="pres">
      <dgm:prSet presAssocID="{6FE3E239-D969-487A-B267-4A96C7A91465}" presName="level3hierChild" presStyleCnt="0"/>
      <dgm:spPr/>
    </dgm:pt>
    <dgm:pt modelId="{A7EA28F5-9E82-46B6-9973-1EDFB39466FD}" type="pres">
      <dgm:prSet presAssocID="{8A761B00-921A-4476-B473-19F60BD68E66}" presName="conn2-1" presStyleLbl="parChTrans1D4" presStyleIdx="5" presStyleCnt="9"/>
      <dgm:spPr/>
    </dgm:pt>
    <dgm:pt modelId="{8D37C58F-97C2-4B42-A52D-C656A3AF5A1E}" type="pres">
      <dgm:prSet presAssocID="{8A761B00-921A-4476-B473-19F60BD68E66}" presName="connTx" presStyleLbl="parChTrans1D4" presStyleIdx="5" presStyleCnt="9"/>
      <dgm:spPr/>
    </dgm:pt>
    <dgm:pt modelId="{332A1136-5B4E-4CBB-BBE8-9A32DB657FF3}" type="pres">
      <dgm:prSet presAssocID="{64636857-96BF-4C17-8A9A-61CE70D55198}" presName="root2" presStyleCnt="0"/>
      <dgm:spPr/>
    </dgm:pt>
    <dgm:pt modelId="{EA7F9778-7900-44D3-94EB-7AC21243E5BF}" type="pres">
      <dgm:prSet presAssocID="{64636857-96BF-4C17-8A9A-61CE70D55198}" presName="LevelTwoTextNode" presStyleLbl="node4" presStyleIdx="5" presStyleCnt="9">
        <dgm:presLayoutVars>
          <dgm:chPref val="3"/>
        </dgm:presLayoutVars>
      </dgm:prSet>
      <dgm:spPr/>
    </dgm:pt>
    <dgm:pt modelId="{282E6CEE-32AF-4D85-95A6-2BCD95A433B3}" type="pres">
      <dgm:prSet presAssocID="{64636857-96BF-4C17-8A9A-61CE70D55198}" presName="level3hierChild" presStyleCnt="0"/>
      <dgm:spPr/>
    </dgm:pt>
    <dgm:pt modelId="{FCE9B583-6F47-4168-AD64-9FDE10D5A634}" type="pres">
      <dgm:prSet presAssocID="{A1D3ADDB-C2E6-44A1-A61C-A34E43A0CD5A}" presName="conn2-1" presStyleLbl="parChTrans1D3" presStyleIdx="5" presStyleCnt="6"/>
      <dgm:spPr/>
    </dgm:pt>
    <dgm:pt modelId="{229B3E83-E512-41A5-8106-0AF4807F3BB8}" type="pres">
      <dgm:prSet presAssocID="{A1D3ADDB-C2E6-44A1-A61C-A34E43A0CD5A}" presName="connTx" presStyleLbl="parChTrans1D3" presStyleIdx="5" presStyleCnt="6"/>
      <dgm:spPr/>
    </dgm:pt>
    <dgm:pt modelId="{B1F27973-0215-4BF3-AFE5-AA6DAC3A70F4}" type="pres">
      <dgm:prSet presAssocID="{C179CC10-CD51-4EB3-B8A7-D611FF98C574}" presName="root2" presStyleCnt="0"/>
      <dgm:spPr/>
    </dgm:pt>
    <dgm:pt modelId="{BC1892C2-D4BF-4066-BDE4-B5896F148BE0}" type="pres">
      <dgm:prSet presAssocID="{C179CC10-CD51-4EB3-B8A7-D611FF98C574}" presName="LevelTwoTextNode" presStyleLbl="node3" presStyleIdx="5" presStyleCnt="6">
        <dgm:presLayoutVars>
          <dgm:chPref val="3"/>
        </dgm:presLayoutVars>
      </dgm:prSet>
      <dgm:spPr/>
    </dgm:pt>
    <dgm:pt modelId="{3D0C5691-02B0-4EED-93D0-B6C95C42B37A}" type="pres">
      <dgm:prSet presAssocID="{C179CC10-CD51-4EB3-B8A7-D611FF98C574}" presName="level3hierChild" presStyleCnt="0"/>
      <dgm:spPr/>
    </dgm:pt>
    <dgm:pt modelId="{058AA2BD-EAB3-4329-B58F-FAD32C197688}" type="pres">
      <dgm:prSet presAssocID="{6C7A7F3E-05D1-4EF9-922A-1422530BACB8}" presName="conn2-1" presStyleLbl="parChTrans1D4" presStyleIdx="6" presStyleCnt="9"/>
      <dgm:spPr/>
    </dgm:pt>
    <dgm:pt modelId="{37D6095A-A16F-446D-A07B-59C946B6222C}" type="pres">
      <dgm:prSet presAssocID="{6C7A7F3E-05D1-4EF9-922A-1422530BACB8}" presName="connTx" presStyleLbl="parChTrans1D4" presStyleIdx="6" presStyleCnt="9"/>
      <dgm:spPr/>
    </dgm:pt>
    <dgm:pt modelId="{82C34604-8B7B-49C2-A870-1E32BFC983D3}" type="pres">
      <dgm:prSet presAssocID="{24B70D6E-7E3C-40B0-8E38-CA757299C3B7}" presName="root2" presStyleCnt="0"/>
      <dgm:spPr/>
    </dgm:pt>
    <dgm:pt modelId="{57B7DDBE-0897-4F0B-A370-BBB9468EF2C2}" type="pres">
      <dgm:prSet presAssocID="{24B70D6E-7E3C-40B0-8E38-CA757299C3B7}" presName="LevelTwoTextNode" presStyleLbl="node4" presStyleIdx="6" presStyleCnt="9">
        <dgm:presLayoutVars>
          <dgm:chPref val="3"/>
        </dgm:presLayoutVars>
      </dgm:prSet>
      <dgm:spPr/>
    </dgm:pt>
    <dgm:pt modelId="{8F8F6ADB-6E50-4CD7-8D28-2DD278F031CD}" type="pres">
      <dgm:prSet presAssocID="{24B70D6E-7E3C-40B0-8E38-CA757299C3B7}" presName="level3hierChild" presStyleCnt="0"/>
      <dgm:spPr/>
    </dgm:pt>
    <dgm:pt modelId="{89FDA89B-668F-4928-9F22-F30BE0A40FC6}" type="pres">
      <dgm:prSet presAssocID="{56BE422B-5EAF-438F-BCCF-3916B8B5D174}" presName="conn2-1" presStyleLbl="parChTrans1D4" presStyleIdx="7" presStyleCnt="9"/>
      <dgm:spPr/>
    </dgm:pt>
    <dgm:pt modelId="{1B69A9C3-3398-4653-8DAE-596ADA276F82}" type="pres">
      <dgm:prSet presAssocID="{56BE422B-5EAF-438F-BCCF-3916B8B5D174}" presName="connTx" presStyleLbl="parChTrans1D4" presStyleIdx="7" presStyleCnt="9"/>
      <dgm:spPr/>
    </dgm:pt>
    <dgm:pt modelId="{ED5D912D-ED42-47FA-B844-9BB4493BA306}" type="pres">
      <dgm:prSet presAssocID="{8BA19E7C-276E-4C1B-A262-F2481BCCCC25}" presName="root2" presStyleCnt="0"/>
      <dgm:spPr/>
    </dgm:pt>
    <dgm:pt modelId="{4C543571-E540-451B-AEB2-3826EC364506}" type="pres">
      <dgm:prSet presAssocID="{8BA19E7C-276E-4C1B-A262-F2481BCCCC25}" presName="LevelTwoTextNode" presStyleLbl="node4" presStyleIdx="7" presStyleCnt="9">
        <dgm:presLayoutVars>
          <dgm:chPref val="3"/>
        </dgm:presLayoutVars>
      </dgm:prSet>
      <dgm:spPr/>
    </dgm:pt>
    <dgm:pt modelId="{16D97327-1CBD-424B-BDC3-895E879D8988}" type="pres">
      <dgm:prSet presAssocID="{8BA19E7C-276E-4C1B-A262-F2481BCCCC25}" presName="level3hierChild" presStyleCnt="0"/>
      <dgm:spPr/>
    </dgm:pt>
    <dgm:pt modelId="{DE23C80A-9AD0-40E2-B005-E89C5B59875D}" type="pres">
      <dgm:prSet presAssocID="{069D404F-C1C2-47C1-80F0-BD7632F77F03}" presName="conn2-1" presStyleLbl="parChTrans1D4" presStyleIdx="8" presStyleCnt="9"/>
      <dgm:spPr/>
    </dgm:pt>
    <dgm:pt modelId="{720CBD6A-02DE-4FAE-9651-45C062CDD237}" type="pres">
      <dgm:prSet presAssocID="{069D404F-C1C2-47C1-80F0-BD7632F77F03}" presName="connTx" presStyleLbl="parChTrans1D4" presStyleIdx="8" presStyleCnt="9"/>
      <dgm:spPr/>
    </dgm:pt>
    <dgm:pt modelId="{1FB78BA1-325A-44B1-8BB3-2098C4EF3341}" type="pres">
      <dgm:prSet presAssocID="{5A830D3F-4BE2-4F3C-916B-0161179DE336}" presName="root2" presStyleCnt="0"/>
      <dgm:spPr/>
    </dgm:pt>
    <dgm:pt modelId="{0B70BFDD-1722-4B16-80A0-6E7888753522}" type="pres">
      <dgm:prSet presAssocID="{5A830D3F-4BE2-4F3C-916B-0161179DE336}" presName="LevelTwoTextNode" presStyleLbl="node4" presStyleIdx="8" presStyleCnt="9">
        <dgm:presLayoutVars>
          <dgm:chPref val="3"/>
        </dgm:presLayoutVars>
      </dgm:prSet>
      <dgm:spPr/>
    </dgm:pt>
    <dgm:pt modelId="{08FC2055-7D96-43BB-A1F8-D05D7C3AAC5B}" type="pres">
      <dgm:prSet presAssocID="{5A830D3F-4BE2-4F3C-916B-0161179DE336}" presName="level3hierChild" presStyleCnt="0"/>
      <dgm:spPr/>
    </dgm:pt>
  </dgm:ptLst>
  <dgm:cxnLst>
    <dgm:cxn modelId="{2CC89100-989C-4CEE-BDEF-BA515BC1459B}" srcId="{C179CC10-CD51-4EB3-B8A7-D611FF98C574}" destId="{8BA19E7C-276E-4C1B-A262-F2481BCCCC25}" srcOrd="1" destOrd="0" parTransId="{56BE422B-5EAF-438F-BCCF-3916B8B5D174}" sibTransId="{792E3E6A-4571-4102-A985-4763B66FCA66}"/>
    <dgm:cxn modelId="{34272E03-E502-49C2-A4E7-F6401A123861}" srcId="{DAA74432-E50D-4A9E-A67B-5689AF3FEA17}" destId="{6FE3E239-D969-487A-B267-4A96C7A91465}" srcOrd="2" destOrd="0" parTransId="{AC0760EE-A984-44CD-93E1-19C125C8D29C}" sibTransId="{A59D9FF7-3D94-41AA-99DB-90EB8CD23062}"/>
    <dgm:cxn modelId="{E535220F-B2F0-4000-BB77-DAC25622E765}" type="presOf" srcId="{AC0760EE-A984-44CD-93E1-19C125C8D29C}" destId="{DB15697A-7450-404C-824E-562060CF6474}" srcOrd="0" destOrd="0" presId="urn:microsoft.com/office/officeart/2005/8/layout/hierarchy2"/>
    <dgm:cxn modelId="{30B49C10-4F51-435B-B82C-36646CD29F8F}" srcId="{C179CC10-CD51-4EB3-B8A7-D611FF98C574}" destId="{24B70D6E-7E3C-40B0-8E38-CA757299C3B7}" srcOrd="0" destOrd="0" parTransId="{6C7A7F3E-05D1-4EF9-922A-1422530BACB8}" sibTransId="{883FD999-965E-40C8-BE74-AF38C444D292}"/>
    <dgm:cxn modelId="{904A8613-B066-43EA-BD58-007F52840AA8}" type="presOf" srcId="{0E2135B4-4A0A-42FD-BB16-218A8365B11A}" destId="{0B361DE7-C622-4D2C-91CA-56EEA9FB25B3}" srcOrd="1" destOrd="0" presId="urn:microsoft.com/office/officeart/2005/8/layout/hierarchy2"/>
    <dgm:cxn modelId="{3C39EE1D-5AF5-45AE-8E57-0931BA3861EE}" type="presOf" srcId="{1FD64BB3-2B04-4721-BF35-BE68D851D0A1}" destId="{1C9CA423-4946-4C3C-9EBD-34F8A1AA6828}" srcOrd="0" destOrd="0" presId="urn:microsoft.com/office/officeart/2005/8/layout/hierarchy2"/>
    <dgm:cxn modelId="{5300FD1D-ECA1-4856-AD52-3A8D0734E471}" type="presOf" srcId="{FD1434A1-ECFD-43AF-ACA3-8E91DBDB8BF0}" destId="{70270F5E-4086-45A7-B8C8-42D6DFC85BA7}" srcOrd="0" destOrd="0" presId="urn:microsoft.com/office/officeart/2005/8/layout/hierarchy2"/>
    <dgm:cxn modelId="{E92BD422-4E26-4689-A617-014994CE2766}" type="presOf" srcId="{9A253A3C-72FF-4EB9-9B1C-19658D305658}" destId="{811F60F8-7326-4ADE-A69E-F7A2D17CA8D3}" srcOrd="1" destOrd="0" presId="urn:microsoft.com/office/officeart/2005/8/layout/hierarchy2"/>
    <dgm:cxn modelId="{6E4FC735-73FD-4B15-9FD2-B5F7BF83DC4E}" type="presOf" srcId="{5A830D3F-4BE2-4F3C-916B-0161179DE336}" destId="{0B70BFDD-1722-4B16-80A0-6E7888753522}" srcOrd="0" destOrd="0" presId="urn:microsoft.com/office/officeart/2005/8/layout/hierarchy2"/>
    <dgm:cxn modelId="{E8D55E3B-EDC9-4CED-AADD-998E5C1DC69C}" type="presOf" srcId="{FA928D41-D219-4050-872C-C6CEEA4A612A}" destId="{C0DC3AF1-224A-47E4-B3E6-F3A9129966D3}" srcOrd="0" destOrd="0" presId="urn:microsoft.com/office/officeart/2005/8/layout/hierarchy2"/>
    <dgm:cxn modelId="{0F3EDB3F-1FFF-434D-84DA-6895089808BA}" type="presOf" srcId="{56BE422B-5EAF-438F-BCCF-3916B8B5D174}" destId="{1B69A9C3-3398-4653-8DAE-596ADA276F82}" srcOrd="1" destOrd="0" presId="urn:microsoft.com/office/officeart/2005/8/layout/hierarchy2"/>
    <dgm:cxn modelId="{32053240-ABDE-48DE-A9AC-D4D0CE206CCE}" type="presOf" srcId="{069D404F-C1C2-47C1-80F0-BD7632F77F03}" destId="{720CBD6A-02DE-4FAE-9651-45C062CDD237}" srcOrd="1" destOrd="0" presId="urn:microsoft.com/office/officeart/2005/8/layout/hierarchy2"/>
    <dgm:cxn modelId="{9B95D25B-7D0A-458A-B617-D083E7897DCA}" type="presOf" srcId="{8BA19E7C-276E-4C1B-A262-F2481BCCCC25}" destId="{4C543571-E540-451B-AEB2-3826EC364506}" srcOrd="0" destOrd="0" presId="urn:microsoft.com/office/officeart/2005/8/layout/hierarchy2"/>
    <dgm:cxn modelId="{55A3AE5C-D487-4B2A-B11B-4510F7F8B15E}" type="presOf" srcId="{8A761B00-921A-4476-B473-19F60BD68E66}" destId="{8D37C58F-97C2-4B42-A52D-C656A3AF5A1E}" srcOrd="1" destOrd="0" presId="urn:microsoft.com/office/officeart/2005/8/layout/hierarchy2"/>
    <dgm:cxn modelId="{A09D6D43-1469-4192-B05A-597D4EC8FD46}" srcId="{C179CC10-CD51-4EB3-B8A7-D611FF98C574}" destId="{5A830D3F-4BE2-4F3C-916B-0161179DE336}" srcOrd="2" destOrd="0" parTransId="{069D404F-C1C2-47C1-80F0-BD7632F77F03}" sibTransId="{C83DADFC-FBBB-4E72-9EA1-8783A2319840}"/>
    <dgm:cxn modelId="{EDEA1F45-9BD5-44CC-8107-6EF80B3CD2A3}" srcId="{6626CDFD-2194-45EE-985C-64F715D49EC1}" destId="{EBFFF148-1A06-4639-BCAE-7384419D7151}" srcOrd="1" destOrd="0" parTransId="{0E2135B4-4A0A-42FD-BB16-218A8365B11A}" sibTransId="{BD4E2440-F3FC-4281-B095-FB3724B7CBEE}"/>
    <dgm:cxn modelId="{8167D54F-BD5A-40E2-B820-E3447F271E02}" type="presOf" srcId="{8A761B00-921A-4476-B473-19F60BD68E66}" destId="{A7EA28F5-9E82-46B6-9973-1EDFB39466FD}" srcOrd="0" destOrd="0" presId="urn:microsoft.com/office/officeart/2005/8/layout/hierarchy2"/>
    <dgm:cxn modelId="{918AFF6F-462A-4003-AAB0-62F27600BB07}" type="presOf" srcId="{DCE828DA-4C1B-4464-912E-4D0DC47C6F32}" destId="{5B332AC2-7283-45E1-BC10-42E36BD354CA}" srcOrd="0" destOrd="0" presId="urn:microsoft.com/office/officeart/2005/8/layout/hierarchy2"/>
    <dgm:cxn modelId="{2E5CF751-0EC8-438D-99E3-5CCE783CCF88}" type="presOf" srcId="{A1D3ADDB-C2E6-44A1-A61C-A34E43A0CD5A}" destId="{229B3E83-E512-41A5-8106-0AF4807F3BB8}" srcOrd="1" destOrd="0" presId="urn:microsoft.com/office/officeart/2005/8/layout/hierarchy2"/>
    <dgm:cxn modelId="{1BA5E772-33AE-475D-9EAD-1BFBA1736AE7}" type="presOf" srcId="{A1D3ADDB-C2E6-44A1-A61C-A34E43A0CD5A}" destId="{FCE9B583-6F47-4168-AD64-9FDE10D5A634}" srcOrd="0" destOrd="0" presId="urn:microsoft.com/office/officeart/2005/8/layout/hierarchy2"/>
    <dgm:cxn modelId="{43EAB556-707A-42A7-B2C2-7B881BD79B67}" srcId="{0D450837-F3A7-444D-8AC0-2B99683AB0F3}" destId="{2988EFCA-B0B9-4B08-8661-3B2DA784F0DF}" srcOrd="2" destOrd="0" parTransId="{2F6E938B-6CC3-4865-B37F-2F2725DBB8FB}" sibTransId="{465E7FD4-0780-4766-904B-8B36F6229C83}"/>
    <dgm:cxn modelId="{46BB0677-3228-4547-8790-33D538E85380}" type="presOf" srcId="{FD1434A1-ECFD-43AF-ACA3-8E91DBDB8BF0}" destId="{2C3B3FDE-7A19-49A4-9097-28130E358031}" srcOrd="1" destOrd="0" presId="urn:microsoft.com/office/officeart/2005/8/layout/hierarchy2"/>
    <dgm:cxn modelId="{6AFCF659-629E-43E6-8B1E-08D409187A51}" type="presOf" srcId="{6626CDFD-2194-45EE-985C-64F715D49EC1}" destId="{CE3D39E8-614C-464B-8E0E-D3F6416E83D6}" srcOrd="0" destOrd="0" presId="urn:microsoft.com/office/officeart/2005/8/layout/hierarchy2"/>
    <dgm:cxn modelId="{2B81195A-DF42-43B6-AC23-1DCB3364FCB7}" type="presOf" srcId="{6C7A7F3E-05D1-4EF9-922A-1422530BACB8}" destId="{058AA2BD-EAB3-4329-B58F-FAD32C197688}" srcOrd="0" destOrd="0" presId="urn:microsoft.com/office/officeart/2005/8/layout/hierarchy2"/>
    <dgm:cxn modelId="{F0BBEB81-A8D0-469C-8115-507F46D5F036}" type="presOf" srcId="{FA928D41-D219-4050-872C-C6CEEA4A612A}" destId="{A6590E2A-C2B5-4A78-A660-3116E55E0798}" srcOrd="1" destOrd="0" presId="urn:microsoft.com/office/officeart/2005/8/layout/hierarchy2"/>
    <dgm:cxn modelId="{BBC22384-A3E0-4ACE-AF81-BBC73227975E}" srcId="{0D450837-F3A7-444D-8AC0-2B99683AB0F3}" destId="{D722161C-B970-4506-A99F-B5CD45BE6568}" srcOrd="1" destOrd="0" parTransId="{B4205C34-6BC5-4F75-A03D-A88582EC7957}" sibTransId="{91143E2C-5AC4-420A-BF28-FFD26E5BDD14}"/>
    <dgm:cxn modelId="{3828A387-5C35-4F36-8994-571FAC7CC245}" type="presOf" srcId="{75B931B6-0752-41C6-BB4A-B7ED0DFE4ED0}" destId="{8B1980B5-75E4-480B-A348-2B2E42A93BFA}" srcOrd="0" destOrd="0" presId="urn:microsoft.com/office/officeart/2005/8/layout/hierarchy2"/>
    <dgm:cxn modelId="{947B4D88-70EC-4E32-9A5B-89BD4E711303}" type="presOf" srcId="{56BE422B-5EAF-438F-BCCF-3916B8B5D174}" destId="{89FDA89B-668F-4928-9F22-F30BE0A40FC6}" srcOrd="0" destOrd="0" presId="urn:microsoft.com/office/officeart/2005/8/layout/hierarchy2"/>
    <dgm:cxn modelId="{3899C68A-896C-4D91-9A03-C5E33F23726E}" type="presOf" srcId="{D0CD6F01-A911-43E0-999C-A9162C9AC772}" destId="{5EBDE05E-4F88-4A66-A25D-C7F791546544}" srcOrd="0" destOrd="0" presId="urn:microsoft.com/office/officeart/2005/8/layout/hierarchy2"/>
    <dgm:cxn modelId="{7B148F8B-6A47-4B90-8649-A05B77AE1D8C}" type="presOf" srcId="{B4205C34-6BC5-4F75-A03D-A88582EC7957}" destId="{2E0FB336-FB8C-41CD-92AF-11C57531AE69}" srcOrd="0" destOrd="0" presId="urn:microsoft.com/office/officeart/2005/8/layout/hierarchy2"/>
    <dgm:cxn modelId="{FCBB608C-9BCD-4BC1-B3E1-89DFBCF42D58}" type="presOf" srcId="{63B0D894-3580-4DDD-B81A-5B1CF078B853}" destId="{3DCB067D-18FE-4C0E-9712-5D368F38EE25}" srcOrd="1" destOrd="0" presId="urn:microsoft.com/office/officeart/2005/8/layout/hierarchy2"/>
    <dgm:cxn modelId="{2DBE7B8C-5402-4AA0-A4CA-97E1B378D855}" type="presOf" srcId="{069D404F-C1C2-47C1-80F0-BD7632F77F03}" destId="{DE23C80A-9AD0-40E2-B005-E89C5B59875D}" srcOrd="0" destOrd="0" presId="urn:microsoft.com/office/officeart/2005/8/layout/hierarchy2"/>
    <dgm:cxn modelId="{9DDAA68F-F9F2-46B3-BD89-A40DE10D8094}" type="presOf" srcId="{602F5657-704C-4EDE-B009-4EB1A0F2A62A}" destId="{CDEAE734-FDDC-4A4D-B8C0-89FF6A0EC444}" srcOrd="0" destOrd="0" presId="urn:microsoft.com/office/officeart/2005/8/layout/hierarchy2"/>
    <dgm:cxn modelId="{695AFB8F-F5ED-45A4-9A6F-988566DCF219}" type="presOf" srcId="{93003636-5354-4067-90F4-63A08E192181}" destId="{197D1E42-1610-4830-9CA9-282DA6DABFE4}" srcOrd="0" destOrd="0" presId="urn:microsoft.com/office/officeart/2005/8/layout/hierarchy2"/>
    <dgm:cxn modelId="{11396990-8646-4C2E-8D30-E8BB53A46AC1}" type="presOf" srcId="{6FE3E239-D969-487A-B267-4A96C7A91465}" destId="{29F5C6B6-D615-41AC-B07E-7527F3324729}" srcOrd="0" destOrd="0" presId="urn:microsoft.com/office/officeart/2005/8/layout/hierarchy2"/>
    <dgm:cxn modelId="{F60E9191-C8A7-4DEA-A375-7E370BB757C7}" type="presOf" srcId="{2F6E938B-6CC3-4865-B37F-2F2725DBB8FB}" destId="{9510164B-92E6-47FC-84F7-7B5B759DCB91}" srcOrd="0" destOrd="0" presId="urn:microsoft.com/office/officeart/2005/8/layout/hierarchy2"/>
    <dgm:cxn modelId="{08913995-C7EF-4795-AD8C-BF26F6BF17AA}" srcId="{35537EA5-21B0-4BFC-A756-33A572170FF3}" destId="{6626CDFD-2194-45EE-985C-64F715D49EC1}" srcOrd="0" destOrd="0" parTransId="{AA617151-282D-4502-8163-BC2138832115}" sibTransId="{C3E2901B-6339-4281-95C9-AA08500A31FE}"/>
    <dgm:cxn modelId="{EE993A9C-B723-41E1-B56C-5572015BB629}" srcId="{0D450837-F3A7-444D-8AC0-2B99683AB0F3}" destId="{DB706882-1798-4FAC-904D-D4ED0D6DB7AD}" srcOrd="0" destOrd="0" parTransId="{FD1434A1-ECFD-43AF-ACA3-8E91DBDB8BF0}" sibTransId="{841A4215-1C56-4722-9808-847225171425}"/>
    <dgm:cxn modelId="{9CA1C69D-99F6-47F2-90FF-6179DA0CFDBB}" srcId="{EBFFF148-1A06-4639-BCAE-7384419D7151}" destId="{DAA74432-E50D-4A9E-A67B-5689AF3FEA17}" srcOrd="1" destOrd="0" parTransId="{602F5657-704C-4EDE-B009-4EB1A0F2A62A}" sibTransId="{FE9DDBE8-243D-42E4-A2A6-046311135812}"/>
    <dgm:cxn modelId="{4D7499A0-113D-4932-B89C-8A7DE1868CF5}" type="presOf" srcId="{63B0D894-3580-4DDD-B81A-5B1CF078B853}" destId="{0E604FF4-A965-4C89-A1B6-AAB214293883}" srcOrd="0" destOrd="0" presId="urn:microsoft.com/office/officeart/2005/8/layout/hierarchy2"/>
    <dgm:cxn modelId="{789ABAA1-79B7-4F99-A3B7-380655BB1FA7}" srcId="{DAA74432-E50D-4A9E-A67B-5689AF3FEA17}" destId="{64636857-96BF-4C17-8A9A-61CE70D55198}" srcOrd="3" destOrd="0" parTransId="{8A761B00-921A-4476-B473-19F60BD68E66}" sibTransId="{A3158DF9-5681-41DA-95EB-A7AEC92E45C0}"/>
    <dgm:cxn modelId="{0B4FCAA4-EC56-41EE-8E41-28D91A18BE22}" type="presOf" srcId="{0E2135B4-4A0A-42FD-BB16-218A8365B11A}" destId="{8411EEC5-9A86-4159-842D-A7091D4743EC}" srcOrd="0" destOrd="0" presId="urn:microsoft.com/office/officeart/2005/8/layout/hierarchy2"/>
    <dgm:cxn modelId="{ED02B8A5-AF29-401E-95CB-82861C8875E7}" type="presOf" srcId="{DB706882-1798-4FAC-904D-D4ED0D6DB7AD}" destId="{31572838-90F0-4261-AE3B-011B36540123}" srcOrd="0" destOrd="0" presId="urn:microsoft.com/office/officeart/2005/8/layout/hierarchy2"/>
    <dgm:cxn modelId="{CDA3A9A7-C508-41F6-AADD-7D21992CC9D4}" type="presOf" srcId="{F77396FA-969E-4F96-AC23-4A1B8587AC8D}" destId="{B6309BFD-9532-4475-8E72-995250D62F68}" srcOrd="1" destOrd="0" presId="urn:microsoft.com/office/officeart/2005/8/layout/hierarchy2"/>
    <dgm:cxn modelId="{73074DA8-63B0-4E4E-B74C-D3A6AEDE32A0}" type="presOf" srcId="{2F6E938B-6CC3-4865-B37F-2F2725DBB8FB}" destId="{E895C1BB-3FBF-46AC-920C-0F655481FBB6}" srcOrd="1" destOrd="0" presId="urn:microsoft.com/office/officeart/2005/8/layout/hierarchy2"/>
    <dgm:cxn modelId="{50ABCFAE-1158-49F1-93AC-1C89BF3660BD}" type="presOf" srcId="{2988EFCA-B0B9-4B08-8661-3B2DA784F0DF}" destId="{5A39C322-4170-46EA-980F-C89235AE80D0}" srcOrd="0" destOrd="0" presId="urn:microsoft.com/office/officeart/2005/8/layout/hierarchy2"/>
    <dgm:cxn modelId="{526D00B0-4E04-49F9-AB94-C44537A17582}" type="presOf" srcId="{35537EA5-21B0-4BFC-A756-33A572170FF3}" destId="{92501F2B-14A3-4064-921D-6694F1C0140D}" srcOrd="0" destOrd="0" presId="urn:microsoft.com/office/officeart/2005/8/layout/hierarchy2"/>
    <dgm:cxn modelId="{C9D4A7B7-37B3-4DE7-A012-2A619F0F112A}" srcId="{EBFFF148-1A06-4639-BCAE-7384419D7151}" destId="{C179CC10-CD51-4EB3-B8A7-D611FF98C574}" srcOrd="2" destOrd="0" parTransId="{A1D3ADDB-C2E6-44A1-A61C-A34E43A0CD5A}" sibTransId="{4E5A4652-4F2E-4371-A1B8-C45860C7E28B}"/>
    <dgm:cxn modelId="{5D62A0B8-741D-4B2F-A07E-2214877530C1}" type="presOf" srcId="{6C7A7F3E-05D1-4EF9-922A-1422530BACB8}" destId="{37D6095A-A16F-446D-A07B-59C946B6222C}" srcOrd="1" destOrd="0" presId="urn:microsoft.com/office/officeart/2005/8/layout/hierarchy2"/>
    <dgm:cxn modelId="{22BF0CBC-8337-41BC-A3F9-D034106E26B7}" type="presOf" srcId="{921B533B-4F6A-4AEC-BDC4-EA8A10DCE8A6}" destId="{41D2C78A-7050-4A8D-86C8-73693B287EE4}" srcOrd="0" destOrd="0" presId="urn:microsoft.com/office/officeart/2005/8/layout/hierarchy2"/>
    <dgm:cxn modelId="{BF1E70BE-3D1F-44E0-A154-33C3002FBB2B}" srcId="{1FD64BB3-2B04-4721-BF35-BE68D851D0A1}" destId="{921B533B-4F6A-4AEC-BDC4-EA8A10DCE8A6}" srcOrd="0" destOrd="0" parTransId="{63B0D894-3580-4DDD-B81A-5B1CF078B853}" sibTransId="{B84FA23B-E2F5-46B6-AE6C-E99D576ED067}"/>
    <dgm:cxn modelId="{ADAC78C3-0393-45F7-B89A-49D68A02E6D5}" srcId="{DAA74432-E50D-4A9E-A67B-5689AF3FEA17}" destId="{3CC46232-6560-4816-B374-95FC74D3DFDD}" srcOrd="0" destOrd="0" parTransId="{F77396FA-969E-4F96-AC23-4A1B8587AC8D}" sibTransId="{33B9DA0E-8141-452D-A538-5770E2551A5D}"/>
    <dgm:cxn modelId="{0839D2C5-C972-4B74-A2EB-B9065E1F1ECE}" type="presOf" srcId="{0D450837-F3A7-444D-8AC0-2B99683AB0F3}" destId="{E80AA4BD-A058-4F4C-9EBA-11FEAF98AA23}" srcOrd="0" destOrd="0" presId="urn:microsoft.com/office/officeart/2005/8/layout/hierarchy2"/>
    <dgm:cxn modelId="{845E36C7-6D00-4427-B1F4-B393DF07366E}" type="presOf" srcId="{9A253A3C-72FF-4EB9-9B1C-19658D305658}" destId="{53C11EA6-EF7A-4F9E-B16F-ECC389178CD2}" srcOrd="0" destOrd="0" presId="urn:microsoft.com/office/officeart/2005/8/layout/hierarchy2"/>
    <dgm:cxn modelId="{CCA8E8CC-4993-4028-B19C-A0D6B6CB4FBB}" type="presOf" srcId="{3CC46232-6560-4816-B374-95FC74D3DFDD}" destId="{32D180E0-259D-4B85-837B-FC7963393A68}" srcOrd="0" destOrd="0" presId="urn:microsoft.com/office/officeart/2005/8/layout/hierarchy2"/>
    <dgm:cxn modelId="{F09E34CD-4021-4C87-823D-324325C91F57}" srcId="{EBFFF148-1A06-4639-BCAE-7384419D7151}" destId="{1FD64BB3-2B04-4721-BF35-BE68D851D0A1}" srcOrd="0" destOrd="0" parTransId="{93003636-5354-4067-90F4-63A08E192181}" sibTransId="{F9F19CB6-D923-46ED-8B88-306D23F9CA02}"/>
    <dgm:cxn modelId="{5662E9CE-12B2-49AC-BB87-545F786E754C}" type="presOf" srcId="{EBFFF148-1A06-4639-BCAE-7384419D7151}" destId="{64AABB6A-78B8-4F88-833D-E283825978A6}" srcOrd="0" destOrd="0" presId="urn:microsoft.com/office/officeart/2005/8/layout/hierarchy2"/>
    <dgm:cxn modelId="{2A8466D8-989F-4F03-BA23-B07C57084D0C}" type="presOf" srcId="{602F5657-704C-4EDE-B009-4EB1A0F2A62A}" destId="{8D2B67EE-C1F5-4A43-BE58-3C971D15A061}" srcOrd="1" destOrd="0" presId="urn:microsoft.com/office/officeart/2005/8/layout/hierarchy2"/>
    <dgm:cxn modelId="{434796D8-8D8A-4A82-A200-CC3CD48C2EDF}" srcId="{DAA74432-E50D-4A9E-A67B-5689AF3FEA17}" destId="{75B931B6-0752-41C6-BB4A-B7ED0DFE4ED0}" srcOrd="1" destOrd="0" parTransId="{9A253A3C-72FF-4EB9-9B1C-19658D305658}" sibTransId="{A6EB781F-83CA-42BC-9F04-A89C217381F6}"/>
    <dgm:cxn modelId="{3DB385D9-7D32-4C42-90D9-087E0057EF9C}" srcId="{1FD64BB3-2B04-4721-BF35-BE68D851D0A1}" destId="{DCE828DA-4C1B-4464-912E-4D0DC47C6F32}" srcOrd="1" destOrd="0" parTransId="{FA928D41-D219-4050-872C-C6CEEA4A612A}" sibTransId="{E659B8FB-AE21-4406-BBEB-56A28BB069A7}"/>
    <dgm:cxn modelId="{39D885E2-94E2-4669-B0F0-A1ADBAF0BDD7}" type="presOf" srcId="{D0CD6F01-A911-43E0-999C-A9162C9AC772}" destId="{81857618-B4A7-4768-9208-0603791733CA}" srcOrd="1" destOrd="0" presId="urn:microsoft.com/office/officeart/2005/8/layout/hierarchy2"/>
    <dgm:cxn modelId="{5A7BF5E4-7276-4956-B872-5AEB79EDF821}" srcId="{6626CDFD-2194-45EE-985C-64F715D49EC1}" destId="{0D450837-F3A7-444D-8AC0-2B99683AB0F3}" srcOrd="0" destOrd="0" parTransId="{D0CD6F01-A911-43E0-999C-A9162C9AC772}" sibTransId="{FCC05FFE-0F8B-4C81-ADD8-E2A2EEE390F9}"/>
    <dgm:cxn modelId="{09A19AE5-908A-49CD-B74A-2853AE767FB4}" type="presOf" srcId="{DAA74432-E50D-4A9E-A67B-5689AF3FEA17}" destId="{8134A2DE-C24E-497D-8AE5-F4AFEF8A5E52}" srcOrd="0" destOrd="0" presId="urn:microsoft.com/office/officeart/2005/8/layout/hierarchy2"/>
    <dgm:cxn modelId="{4B1152E8-BE19-42DB-9CF3-763C1682B90A}" type="presOf" srcId="{F77396FA-969E-4F96-AC23-4A1B8587AC8D}" destId="{5B88137F-2F8A-4EA7-95CB-2EA925B5ACA5}" srcOrd="0" destOrd="0" presId="urn:microsoft.com/office/officeart/2005/8/layout/hierarchy2"/>
    <dgm:cxn modelId="{18FCAEE9-0FA7-4F95-A142-080409297838}" type="presOf" srcId="{AC0760EE-A984-44CD-93E1-19C125C8D29C}" destId="{04174F60-5D36-47FC-A880-66067B85812F}" srcOrd="1" destOrd="0" presId="urn:microsoft.com/office/officeart/2005/8/layout/hierarchy2"/>
    <dgm:cxn modelId="{8006C5E9-FA07-4A26-914D-122AC7824F08}" type="presOf" srcId="{B4205C34-6BC5-4F75-A03D-A88582EC7957}" destId="{B8191C48-C46B-4A9E-8A08-37DDC9FAB83E}" srcOrd="1" destOrd="0" presId="urn:microsoft.com/office/officeart/2005/8/layout/hierarchy2"/>
    <dgm:cxn modelId="{EF29CFF4-45B3-4DE9-9DE3-6BCE95EB1195}" type="presOf" srcId="{24B70D6E-7E3C-40B0-8E38-CA757299C3B7}" destId="{57B7DDBE-0897-4F0B-A370-BBB9468EF2C2}" srcOrd="0" destOrd="0" presId="urn:microsoft.com/office/officeart/2005/8/layout/hierarchy2"/>
    <dgm:cxn modelId="{740BC1F7-0C34-4B68-AE61-449032CAAF79}" type="presOf" srcId="{64636857-96BF-4C17-8A9A-61CE70D55198}" destId="{EA7F9778-7900-44D3-94EB-7AC21243E5BF}" srcOrd="0" destOrd="0" presId="urn:microsoft.com/office/officeart/2005/8/layout/hierarchy2"/>
    <dgm:cxn modelId="{DF4898F8-1E11-4309-9365-66BBEA5C8C32}" type="presOf" srcId="{93003636-5354-4067-90F4-63A08E192181}" destId="{5F8D8F73-641C-40FF-99E9-A21BD9EECDAE}" srcOrd="1" destOrd="0" presId="urn:microsoft.com/office/officeart/2005/8/layout/hierarchy2"/>
    <dgm:cxn modelId="{B6D4A9FD-F849-4521-A013-C2150554C59D}" type="presOf" srcId="{C179CC10-CD51-4EB3-B8A7-D611FF98C574}" destId="{BC1892C2-D4BF-4066-BDE4-B5896F148BE0}" srcOrd="0" destOrd="0" presId="urn:microsoft.com/office/officeart/2005/8/layout/hierarchy2"/>
    <dgm:cxn modelId="{2EF78FFE-5C60-431F-B1D1-79FB8364570B}" type="presOf" srcId="{D722161C-B970-4506-A99F-B5CD45BE6568}" destId="{1FD97DA3-190C-4005-BB9F-74D953FA4FEC}" srcOrd="0" destOrd="0" presId="urn:microsoft.com/office/officeart/2005/8/layout/hierarchy2"/>
    <dgm:cxn modelId="{4B3F4974-766E-4CF6-B1D6-09AF74922E7E}" type="presParOf" srcId="{92501F2B-14A3-4064-921D-6694F1C0140D}" destId="{2ECE5DFF-CBE9-4218-873A-549B7C15AC97}" srcOrd="0" destOrd="0" presId="urn:microsoft.com/office/officeart/2005/8/layout/hierarchy2"/>
    <dgm:cxn modelId="{E345EB09-3858-499C-830E-D7220E9F545B}" type="presParOf" srcId="{2ECE5DFF-CBE9-4218-873A-549B7C15AC97}" destId="{CE3D39E8-614C-464B-8E0E-D3F6416E83D6}" srcOrd="0" destOrd="0" presId="urn:microsoft.com/office/officeart/2005/8/layout/hierarchy2"/>
    <dgm:cxn modelId="{882C44BC-3FB8-4B87-B7AD-ED65E3B23DE1}" type="presParOf" srcId="{2ECE5DFF-CBE9-4218-873A-549B7C15AC97}" destId="{54CB8A0A-05CA-45D5-B826-63DEE9586276}" srcOrd="1" destOrd="0" presId="urn:microsoft.com/office/officeart/2005/8/layout/hierarchy2"/>
    <dgm:cxn modelId="{41546EB4-1E50-498D-BC75-FCB77262EFE8}" type="presParOf" srcId="{54CB8A0A-05CA-45D5-B826-63DEE9586276}" destId="{5EBDE05E-4F88-4A66-A25D-C7F791546544}" srcOrd="0" destOrd="0" presId="urn:microsoft.com/office/officeart/2005/8/layout/hierarchy2"/>
    <dgm:cxn modelId="{4690870A-F40F-41C3-9C64-0CBEA9930E2F}" type="presParOf" srcId="{5EBDE05E-4F88-4A66-A25D-C7F791546544}" destId="{81857618-B4A7-4768-9208-0603791733CA}" srcOrd="0" destOrd="0" presId="urn:microsoft.com/office/officeart/2005/8/layout/hierarchy2"/>
    <dgm:cxn modelId="{C38204F8-7188-4043-8A4F-74D69A4C6ECF}" type="presParOf" srcId="{54CB8A0A-05CA-45D5-B826-63DEE9586276}" destId="{FE1E40B9-FD71-4723-B839-8CE7AF03B089}" srcOrd="1" destOrd="0" presId="urn:microsoft.com/office/officeart/2005/8/layout/hierarchy2"/>
    <dgm:cxn modelId="{1ED2B100-1390-4471-AFA9-BAD71ED15EBD}" type="presParOf" srcId="{FE1E40B9-FD71-4723-B839-8CE7AF03B089}" destId="{E80AA4BD-A058-4F4C-9EBA-11FEAF98AA23}" srcOrd="0" destOrd="0" presId="urn:microsoft.com/office/officeart/2005/8/layout/hierarchy2"/>
    <dgm:cxn modelId="{C3127BB3-EC67-4CA5-B6E4-2737821EF807}" type="presParOf" srcId="{FE1E40B9-FD71-4723-B839-8CE7AF03B089}" destId="{87894922-CF94-4976-9A4F-A648838424E7}" srcOrd="1" destOrd="0" presId="urn:microsoft.com/office/officeart/2005/8/layout/hierarchy2"/>
    <dgm:cxn modelId="{756F6202-3CAD-4E89-8D3B-91CD3C6DE531}" type="presParOf" srcId="{87894922-CF94-4976-9A4F-A648838424E7}" destId="{70270F5E-4086-45A7-B8C8-42D6DFC85BA7}" srcOrd="0" destOrd="0" presId="urn:microsoft.com/office/officeart/2005/8/layout/hierarchy2"/>
    <dgm:cxn modelId="{8EFD95BB-B12A-4D77-BC00-E538C84310A8}" type="presParOf" srcId="{70270F5E-4086-45A7-B8C8-42D6DFC85BA7}" destId="{2C3B3FDE-7A19-49A4-9097-28130E358031}" srcOrd="0" destOrd="0" presId="urn:microsoft.com/office/officeart/2005/8/layout/hierarchy2"/>
    <dgm:cxn modelId="{E83BDA54-92FF-437E-82E3-42A7D3ABA294}" type="presParOf" srcId="{87894922-CF94-4976-9A4F-A648838424E7}" destId="{0ECFB150-51CB-4221-8375-FD0AAB0C4E25}" srcOrd="1" destOrd="0" presId="urn:microsoft.com/office/officeart/2005/8/layout/hierarchy2"/>
    <dgm:cxn modelId="{C55B11B9-1F04-4B3E-86F8-67468C0F95B3}" type="presParOf" srcId="{0ECFB150-51CB-4221-8375-FD0AAB0C4E25}" destId="{31572838-90F0-4261-AE3B-011B36540123}" srcOrd="0" destOrd="0" presId="urn:microsoft.com/office/officeart/2005/8/layout/hierarchy2"/>
    <dgm:cxn modelId="{839BF279-E962-4D85-93E8-7D2A4ADBEF9A}" type="presParOf" srcId="{0ECFB150-51CB-4221-8375-FD0AAB0C4E25}" destId="{676B41A2-C6FA-4080-9ADB-AC542C2E5BA2}" srcOrd="1" destOrd="0" presId="urn:microsoft.com/office/officeart/2005/8/layout/hierarchy2"/>
    <dgm:cxn modelId="{D2C997EA-69C0-4BE5-93F4-62CA14009597}" type="presParOf" srcId="{87894922-CF94-4976-9A4F-A648838424E7}" destId="{2E0FB336-FB8C-41CD-92AF-11C57531AE69}" srcOrd="2" destOrd="0" presId="urn:microsoft.com/office/officeart/2005/8/layout/hierarchy2"/>
    <dgm:cxn modelId="{289A0614-9053-4BA3-900F-EDFA3D6A83E7}" type="presParOf" srcId="{2E0FB336-FB8C-41CD-92AF-11C57531AE69}" destId="{B8191C48-C46B-4A9E-8A08-37DDC9FAB83E}" srcOrd="0" destOrd="0" presId="urn:microsoft.com/office/officeart/2005/8/layout/hierarchy2"/>
    <dgm:cxn modelId="{74B65655-E4C5-457F-BDC6-10BA1E7501FA}" type="presParOf" srcId="{87894922-CF94-4976-9A4F-A648838424E7}" destId="{8C0BE26F-963A-41D3-A165-5015F7DD315F}" srcOrd="3" destOrd="0" presId="urn:microsoft.com/office/officeart/2005/8/layout/hierarchy2"/>
    <dgm:cxn modelId="{3F5570F5-37BB-4C89-A851-27BFDF5795B2}" type="presParOf" srcId="{8C0BE26F-963A-41D3-A165-5015F7DD315F}" destId="{1FD97DA3-190C-4005-BB9F-74D953FA4FEC}" srcOrd="0" destOrd="0" presId="urn:microsoft.com/office/officeart/2005/8/layout/hierarchy2"/>
    <dgm:cxn modelId="{8070EBE3-621D-4FFA-ADD8-B9F74DB2FA77}" type="presParOf" srcId="{8C0BE26F-963A-41D3-A165-5015F7DD315F}" destId="{34C5A27F-227C-40C1-950F-6782F51576E3}" srcOrd="1" destOrd="0" presId="urn:microsoft.com/office/officeart/2005/8/layout/hierarchy2"/>
    <dgm:cxn modelId="{9557AF1C-AA83-40F7-8D19-AE0488A287CA}" type="presParOf" srcId="{87894922-CF94-4976-9A4F-A648838424E7}" destId="{9510164B-92E6-47FC-84F7-7B5B759DCB91}" srcOrd="4" destOrd="0" presId="urn:microsoft.com/office/officeart/2005/8/layout/hierarchy2"/>
    <dgm:cxn modelId="{B45EE88F-8605-4CAF-A0EF-23F785B2EE2C}" type="presParOf" srcId="{9510164B-92E6-47FC-84F7-7B5B759DCB91}" destId="{E895C1BB-3FBF-46AC-920C-0F655481FBB6}" srcOrd="0" destOrd="0" presId="urn:microsoft.com/office/officeart/2005/8/layout/hierarchy2"/>
    <dgm:cxn modelId="{E2519A74-1379-46A7-AB5E-2FCDFF1E5C40}" type="presParOf" srcId="{87894922-CF94-4976-9A4F-A648838424E7}" destId="{30DE647B-11CD-4B24-8113-42FE5BDB4988}" srcOrd="5" destOrd="0" presId="urn:microsoft.com/office/officeart/2005/8/layout/hierarchy2"/>
    <dgm:cxn modelId="{6107EA2A-2963-4C40-9325-048804B0F8CB}" type="presParOf" srcId="{30DE647B-11CD-4B24-8113-42FE5BDB4988}" destId="{5A39C322-4170-46EA-980F-C89235AE80D0}" srcOrd="0" destOrd="0" presId="urn:microsoft.com/office/officeart/2005/8/layout/hierarchy2"/>
    <dgm:cxn modelId="{C622E868-CAD5-4A68-A42A-4BD01E9B0623}" type="presParOf" srcId="{30DE647B-11CD-4B24-8113-42FE5BDB4988}" destId="{B314221D-4C3A-4B9B-B241-10693EAE01B3}" srcOrd="1" destOrd="0" presId="urn:microsoft.com/office/officeart/2005/8/layout/hierarchy2"/>
    <dgm:cxn modelId="{710CAEA3-EEE1-497F-AC9E-E28876694D14}" type="presParOf" srcId="{54CB8A0A-05CA-45D5-B826-63DEE9586276}" destId="{8411EEC5-9A86-4159-842D-A7091D4743EC}" srcOrd="2" destOrd="0" presId="urn:microsoft.com/office/officeart/2005/8/layout/hierarchy2"/>
    <dgm:cxn modelId="{61352151-DFF5-44AA-B8BE-45B31F015F2A}" type="presParOf" srcId="{8411EEC5-9A86-4159-842D-A7091D4743EC}" destId="{0B361DE7-C622-4D2C-91CA-56EEA9FB25B3}" srcOrd="0" destOrd="0" presId="urn:microsoft.com/office/officeart/2005/8/layout/hierarchy2"/>
    <dgm:cxn modelId="{298B8623-48F2-4D0B-81E6-A224EBF1906F}" type="presParOf" srcId="{54CB8A0A-05CA-45D5-B826-63DEE9586276}" destId="{D3D6FA63-4339-4D68-9666-CC54F424C141}" srcOrd="3" destOrd="0" presId="urn:microsoft.com/office/officeart/2005/8/layout/hierarchy2"/>
    <dgm:cxn modelId="{94D182EC-0ABC-4C0B-87FA-111E314EF2D7}" type="presParOf" srcId="{D3D6FA63-4339-4D68-9666-CC54F424C141}" destId="{64AABB6A-78B8-4F88-833D-E283825978A6}" srcOrd="0" destOrd="0" presId="urn:microsoft.com/office/officeart/2005/8/layout/hierarchy2"/>
    <dgm:cxn modelId="{5403B210-09BD-44F8-9C01-87C711EFA14A}" type="presParOf" srcId="{D3D6FA63-4339-4D68-9666-CC54F424C141}" destId="{0B7CBF06-2A2E-4D3A-ADB1-E24278D409D7}" srcOrd="1" destOrd="0" presId="urn:microsoft.com/office/officeart/2005/8/layout/hierarchy2"/>
    <dgm:cxn modelId="{1988B7F6-B7A3-4382-AFA4-5AA35833E8F5}" type="presParOf" srcId="{0B7CBF06-2A2E-4D3A-ADB1-E24278D409D7}" destId="{197D1E42-1610-4830-9CA9-282DA6DABFE4}" srcOrd="0" destOrd="0" presId="urn:microsoft.com/office/officeart/2005/8/layout/hierarchy2"/>
    <dgm:cxn modelId="{BBF6DBB0-0D45-45B1-A378-42CDF6DD611F}" type="presParOf" srcId="{197D1E42-1610-4830-9CA9-282DA6DABFE4}" destId="{5F8D8F73-641C-40FF-99E9-A21BD9EECDAE}" srcOrd="0" destOrd="0" presId="urn:microsoft.com/office/officeart/2005/8/layout/hierarchy2"/>
    <dgm:cxn modelId="{FDA6C173-D344-401D-B38C-75514798DE43}" type="presParOf" srcId="{0B7CBF06-2A2E-4D3A-ADB1-E24278D409D7}" destId="{49B363EF-5872-48B1-8477-42E29AAF7424}" srcOrd="1" destOrd="0" presId="urn:microsoft.com/office/officeart/2005/8/layout/hierarchy2"/>
    <dgm:cxn modelId="{FA2883D2-EF28-466C-854B-EB6877E4AACD}" type="presParOf" srcId="{49B363EF-5872-48B1-8477-42E29AAF7424}" destId="{1C9CA423-4946-4C3C-9EBD-34F8A1AA6828}" srcOrd="0" destOrd="0" presId="urn:microsoft.com/office/officeart/2005/8/layout/hierarchy2"/>
    <dgm:cxn modelId="{386F3477-1074-46FB-8591-B2068B5D6B96}" type="presParOf" srcId="{49B363EF-5872-48B1-8477-42E29AAF7424}" destId="{65E8CEBD-71C0-411E-AA1B-23845E6D9988}" srcOrd="1" destOrd="0" presId="urn:microsoft.com/office/officeart/2005/8/layout/hierarchy2"/>
    <dgm:cxn modelId="{D88C7405-BB10-4D4C-A513-0DDAD7B8FF61}" type="presParOf" srcId="{65E8CEBD-71C0-411E-AA1B-23845E6D9988}" destId="{0E604FF4-A965-4C89-A1B6-AAB214293883}" srcOrd="0" destOrd="0" presId="urn:microsoft.com/office/officeart/2005/8/layout/hierarchy2"/>
    <dgm:cxn modelId="{EA7C4B24-0FF8-43EC-B097-C115F50B30A5}" type="presParOf" srcId="{0E604FF4-A965-4C89-A1B6-AAB214293883}" destId="{3DCB067D-18FE-4C0E-9712-5D368F38EE25}" srcOrd="0" destOrd="0" presId="urn:microsoft.com/office/officeart/2005/8/layout/hierarchy2"/>
    <dgm:cxn modelId="{19F0C4DD-D972-4F83-BCF0-560B0B1F51D3}" type="presParOf" srcId="{65E8CEBD-71C0-411E-AA1B-23845E6D9988}" destId="{5C76EE4E-EBEF-4710-8895-AD98AF393135}" srcOrd="1" destOrd="0" presId="urn:microsoft.com/office/officeart/2005/8/layout/hierarchy2"/>
    <dgm:cxn modelId="{F9C78802-E5B0-4633-BA7F-33B981370F7B}" type="presParOf" srcId="{5C76EE4E-EBEF-4710-8895-AD98AF393135}" destId="{41D2C78A-7050-4A8D-86C8-73693B287EE4}" srcOrd="0" destOrd="0" presId="urn:microsoft.com/office/officeart/2005/8/layout/hierarchy2"/>
    <dgm:cxn modelId="{34F27F32-31E5-4608-86A1-DF8FF028BE5E}" type="presParOf" srcId="{5C76EE4E-EBEF-4710-8895-AD98AF393135}" destId="{234FB6F2-AD0F-4FA5-9878-9AEFCC79D219}" srcOrd="1" destOrd="0" presId="urn:microsoft.com/office/officeart/2005/8/layout/hierarchy2"/>
    <dgm:cxn modelId="{F2E21FD9-DAA5-4394-B798-0753B852BA32}" type="presParOf" srcId="{65E8CEBD-71C0-411E-AA1B-23845E6D9988}" destId="{C0DC3AF1-224A-47E4-B3E6-F3A9129966D3}" srcOrd="2" destOrd="0" presId="urn:microsoft.com/office/officeart/2005/8/layout/hierarchy2"/>
    <dgm:cxn modelId="{BC736E84-031F-4DE0-9E78-307997784DBD}" type="presParOf" srcId="{C0DC3AF1-224A-47E4-B3E6-F3A9129966D3}" destId="{A6590E2A-C2B5-4A78-A660-3116E55E0798}" srcOrd="0" destOrd="0" presId="urn:microsoft.com/office/officeart/2005/8/layout/hierarchy2"/>
    <dgm:cxn modelId="{036CEBB1-8FDA-45B0-83A4-D0021FEFA4E5}" type="presParOf" srcId="{65E8CEBD-71C0-411E-AA1B-23845E6D9988}" destId="{0862A884-C823-466E-9E25-FDB05C70C395}" srcOrd="3" destOrd="0" presId="urn:microsoft.com/office/officeart/2005/8/layout/hierarchy2"/>
    <dgm:cxn modelId="{77B62C2B-D5F7-4D0D-B84F-4745C198E526}" type="presParOf" srcId="{0862A884-C823-466E-9E25-FDB05C70C395}" destId="{5B332AC2-7283-45E1-BC10-42E36BD354CA}" srcOrd="0" destOrd="0" presId="urn:microsoft.com/office/officeart/2005/8/layout/hierarchy2"/>
    <dgm:cxn modelId="{8ACD7987-70A7-46CD-B451-055F1AEFA38E}" type="presParOf" srcId="{0862A884-C823-466E-9E25-FDB05C70C395}" destId="{7E174F0F-B748-4D39-926A-9A4BB8B27476}" srcOrd="1" destOrd="0" presId="urn:microsoft.com/office/officeart/2005/8/layout/hierarchy2"/>
    <dgm:cxn modelId="{E6684314-7D95-4CF5-A5C0-FCE060EB83FD}" type="presParOf" srcId="{0B7CBF06-2A2E-4D3A-ADB1-E24278D409D7}" destId="{CDEAE734-FDDC-4A4D-B8C0-89FF6A0EC444}" srcOrd="2" destOrd="0" presId="urn:microsoft.com/office/officeart/2005/8/layout/hierarchy2"/>
    <dgm:cxn modelId="{42B3A42F-490E-49BD-B648-3FDF94B3A796}" type="presParOf" srcId="{CDEAE734-FDDC-4A4D-B8C0-89FF6A0EC444}" destId="{8D2B67EE-C1F5-4A43-BE58-3C971D15A061}" srcOrd="0" destOrd="0" presId="urn:microsoft.com/office/officeart/2005/8/layout/hierarchy2"/>
    <dgm:cxn modelId="{5592305B-E663-4796-BAB2-D8C3C3141B0D}" type="presParOf" srcId="{0B7CBF06-2A2E-4D3A-ADB1-E24278D409D7}" destId="{25B00D55-7CF3-4044-96DB-EDD0A361671A}" srcOrd="3" destOrd="0" presId="urn:microsoft.com/office/officeart/2005/8/layout/hierarchy2"/>
    <dgm:cxn modelId="{7A57E6F3-E1EF-49CF-9D84-4DE53CF6C195}" type="presParOf" srcId="{25B00D55-7CF3-4044-96DB-EDD0A361671A}" destId="{8134A2DE-C24E-497D-8AE5-F4AFEF8A5E52}" srcOrd="0" destOrd="0" presId="urn:microsoft.com/office/officeart/2005/8/layout/hierarchy2"/>
    <dgm:cxn modelId="{051EF686-9E7E-41C0-9B4A-46F5D3A69E91}" type="presParOf" srcId="{25B00D55-7CF3-4044-96DB-EDD0A361671A}" destId="{F3F15EB1-AD25-47FE-8F48-58230055DF35}" srcOrd="1" destOrd="0" presId="urn:microsoft.com/office/officeart/2005/8/layout/hierarchy2"/>
    <dgm:cxn modelId="{F845F00A-D175-4C31-995F-837DC6B8F960}" type="presParOf" srcId="{F3F15EB1-AD25-47FE-8F48-58230055DF35}" destId="{5B88137F-2F8A-4EA7-95CB-2EA925B5ACA5}" srcOrd="0" destOrd="0" presId="urn:microsoft.com/office/officeart/2005/8/layout/hierarchy2"/>
    <dgm:cxn modelId="{62888536-A47C-4AE0-8CAE-C3F26CF2A1EC}" type="presParOf" srcId="{5B88137F-2F8A-4EA7-95CB-2EA925B5ACA5}" destId="{B6309BFD-9532-4475-8E72-995250D62F68}" srcOrd="0" destOrd="0" presId="urn:microsoft.com/office/officeart/2005/8/layout/hierarchy2"/>
    <dgm:cxn modelId="{458FFCCF-A9AF-4DF6-AA35-C24635C3B1FE}" type="presParOf" srcId="{F3F15EB1-AD25-47FE-8F48-58230055DF35}" destId="{16B41995-8193-4FA3-B1B3-8D3D59D7A2C5}" srcOrd="1" destOrd="0" presId="urn:microsoft.com/office/officeart/2005/8/layout/hierarchy2"/>
    <dgm:cxn modelId="{36C8569F-F51E-4572-BFF6-25FABC0BD025}" type="presParOf" srcId="{16B41995-8193-4FA3-B1B3-8D3D59D7A2C5}" destId="{32D180E0-259D-4B85-837B-FC7963393A68}" srcOrd="0" destOrd="0" presId="urn:microsoft.com/office/officeart/2005/8/layout/hierarchy2"/>
    <dgm:cxn modelId="{BD2B69BB-A208-43E4-9F0E-AEC0AFDD75EE}" type="presParOf" srcId="{16B41995-8193-4FA3-B1B3-8D3D59D7A2C5}" destId="{85F2CC1D-F20D-4F16-BD2A-3DD7EEFF3183}" srcOrd="1" destOrd="0" presId="urn:microsoft.com/office/officeart/2005/8/layout/hierarchy2"/>
    <dgm:cxn modelId="{17C5D8B3-B54B-4FAA-A427-2E921EA520D6}" type="presParOf" srcId="{F3F15EB1-AD25-47FE-8F48-58230055DF35}" destId="{53C11EA6-EF7A-4F9E-B16F-ECC389178CD2}" srcOrd="2" destOrd="0" presId="urn:microsoft.com/office/officeart/2005/8/layout/hierarchy2"/>
    <dgm:cxn modelId="{5CC90781-9F4B-48C8-ADEF-BA2EB73E47F0}" type="presParOf" srcId="{53C11EA6-EF7A-4F9E-B16F-ECC389178CD2}" destId="{811F60F8-7326-4ADE-A69E-F7A2D17CA8D3}" srcOrd="0" destOrd="0" presId="urn:microsoft.com/office/officeart/2005/8/layout/hierarchy2"/>
    <dgm:cxn modelId="{DA601E28-4E45-4DD1-BD11-76F10500AC08}" type="presParOf" srcId="{F3F15EB1-AD25-47FE-8F48-58230055DF35}" destId="{DDFDCE80-D8BA-4DAA-90D2-F90BE656F33B}" srcOrd="3" destOrd="0" presId="urn:microsoft.com/office/officeart/2005/8/layout/hierarchy2"/>
    <dgm:cxn modelId="{13881350-5450-4C6A-A5FD-C6C9D55AC7CC}" type="presParOf" srcId="{DDFDCE80-D8BA-4DAA-90D2-F90BE656F33B}" destId="{8B1980B5-75E4-480B-A348-2B2E42A93BFA}" srcOrd="0" destOrd="0" presId="urn:microsoft.com/office/officeart/2005/8/layout/hierarchy2"/>
    <dgm:cxn modelId="{2306512C-7100-42D4-BB1E-CC10958078E0}" type="presParOf" srcId="{DDFDCE80-D8BA-4DAA-90D2-F90BE656F33B}" destId="{5A4A2E37-EC9D-439D-AE11-F35FC1A63ED9}" srcOrd="1" destOrd="0" presId="urn:microsoft.com/office/officeart/2005/8/layout/hierarchy2"/>
    <dgm:cxn modelId="{65181447-82BE-4975-89E6-9D82D0246E21}" type="presParOf" srcId="{F3F15EB1-AD25-47FE-8F48-58230055DF35}" destId="{DB15697A-7450-404C-824E-562060CF6474}" srcOrd="4" destOrd="0" presId="urn:microsoft.com/office/officeart/2005/8/layout/hierarchy2"/>
    <dgm:cxn modelId="{AB07EADB-6EF1-4434-B2D0-EE5831767A70}" type="presParOf" srcId="{DB15697A-7450-404C-824E-562060CF6474}" destId="{04174F60-5D36-47FC-A880-66067B85812F}" srcOrd="0" destOrd="0" presId="urn:microsoft.com/office/officeart/2005/8/layout/hierarchy2"/>
    <dgm:cxn modelId="{27135C60-A51D-4739-8D62-1D547B0091A5}" type="presParOf" srcId="{F3F15EB1-AD25-47FE-8F48-58230055DF35}" destId="{F41501A0-D4ED-4259-B09D-D58272F8D92E}" srcOrd="5" destOrd="0" presId="urn:microsoft.com/office/officeart/2005/8/layout/hierarchy2"/>
    <dgm:cxn modelId="{1B00F932-9403-4306-8A38-69BEC1838E52}" type="presParOf" srcId="{F41501A0-D4ED-4259-B09D-D58272F8D92E}" destId="{29F5C6B6-D615-41AC-B07E-7527F3324729}" srcOrd="0" destOrd="0" presId="urn:microsoft.com/office/officeart/2005/8/layout/hierarchy2"/>
    <dgm:cxn modelId="{2F6438BF-37CD-4290-B4E7-9382404008A7}" type="presParOf" srcId="{F41501A0-D4ED-4259-B09D-D58272F8D92E}" destId="{3A08D5F5-5F77-46A0-AC2D-E328EE408F5B}" srcOrd="1" destOrd="0" presId="urn:microsoft.com/office/officeart/2005/8/layout/hierarchy2"/>
    <dgm:cxn modelId="{B317923A-C8EC-4DF1-91B4-A95D31AD1241}" type="presParOf" srcId="{F3F15EB1-AD25-47FE-8F48-58230055DF35}" destId="{A7EA28F5-9E82-46B6-9973-1EDFB39466FD}" srcOrd="6" destOrd="0" presId="urn:microsoft.com/office/officeart/2005/8/layout/hierarchy2"/>
    <dgm:cxn modelId="{25B00AF7-0E3F-4B2E-A334-D5FFECB42131}" type="presParOf" srcId="{A7EA28F5-9E82-46B6-9973-1EDFB39466FD}" destId="{8D37C58F-97C2-4B42-A52D-C656A3AF5A1E}" srcOrd="0" destOrd="0" presId="urn:microsoft.com/office/officeart/2005/8/layout/hierarchy2"/>
    <dgm:cxn modelId="{7B754B09-EA10-402A-8B90-0F5470CD89FA}" type="presParOf" srcId="{F3F15EB1-AD25-47FE-8F48-58230055DF35}" destId="{332A1136-5B4E-4CBB-BBE8-9A32DB657FF3}" srcOrd="7" destOrd="0" presId="urn:microsoft.com/office/officeart/2005/8/layout/hierarchy2"/>
    <dgm:cxn modelId="{D65A3D18-CC6D-4C5C-BC64-FC95360419E9}" type="presParOf" srcId="{332A1136-5B4E-4CBB-BBE8-9A32DB657FF3}" destId="{EA7F9778-7900-44D3-94EB-7AC21243E5BF}" srcOrd="0" destOrd="0" presId="urn:microsoft.com/office/officeart/2005/8/layout/hierarchy2"/>
    <dgm:cxn modelId="{F830F69C-86A9-4367-B7D0-C69FFE7DE460}" type="presParOf" srcId="{332A1136-5B4E-4CBB-BBE8-9A32DB657FF3}" destId="{282E6CEE-32AF-4D85-95A6-2BCD95A433B3}" srcOrd="1" destOrd="0" presId="urn:microsoft.com/office/officeart/2005/8/layout/hierarchy2"/>
    <dgm:cxn modelId="{6FBA95F0-389E-4083-9E51-94D911C767F5}" type="presParOf" srcId="{0B7CBF06-2A2E-4D3A-ADB1-E24278D409D7}" destId="{FCE9B583-6F47-4168-AD64-9FDE10D5A634}" srcOrd="4" destOrd="0" presId="urn:microsoft.com/office/officeart/2005/8/layout/hierarchy2"/>
    <dgm:cxn modelId="{FCFC814A-C0F5-4699-AAB0-3B8153CC1627}" type="presParOf" srcId="{FCE9B583-6F47-4168-AD64-9FDE10D5A634}" destId="{229B3E83-E512-41A5-8106-0AF4807F3BB8}" srcOrd="0" destOrd="0" presId="urn:microsoft.com/office/officeart/2005/8/layout/hierarchy2"/>
    <dgm:cxn modelId="{C5329884-E0A9-44D0-9ABD-E4D09972FD7D}" type="presParOf" srcId="{0B7CBF06-2A2E-4D3A-ADB1-E24278D409D7}" destId="{B1F27973-0215-4BF3-AFE5-AA6DAC3A70F4}" srcOrd="5" destOrd="0" presId="urn:microsoft.com/office/officeart/2005/8/layout/hierarchy2"/>
    <dgm:cxn modelId="{45E62379-F8F6-44F8-9740-847AF1045D07}" type="presParOf" srcId="{B1F27973-0215-4BF3-AFE5-AA6DAC3A70F4}" destId="{BC1892C2-D4BF-4066-BDE4-B5896F148BE0}" srcOrd="0" destOrd="0" presId="urn:microsoft.com/office/officeart/2005/8/layout/hierarchy2"/>
    <dgm:cxn modelId="{38925BEA-4978-438C-9F1B-992EA8B9206A}" type="presParOf" srcId="{B1F27973-0215-4BF3-AFE5-AA6DAC3A70F4}" destId="{3D0C5691-02B0-4EED-93D0-B6C95C42B37A}" srcOrd="1" destOrd="0" presId="urn:microsoft.com/office/officeart/2005/8/layout/hierarchy2"/>
    <dgm:cxn modelId="{ECF158D0-E65C-4A32-B50B-208AFD3D1CFD}" type="presParOf" srcId="{3D0C5691-02B0-4EED-93D0-B6C95C42B37A}" destId="{058AA2BD-EAB3-4329-B58F-FAD32C197688}" srcOrd="0" destOrd="0" presId="urn:microsoft.com/office/officeart/2005/8/layout/hierarchy2"/>
    <dgm:cxn modelId="{991427A4-E659-4FB9-9270-AA63920456BD}" type="presParOf" srcId="{058AA2BD-EAB3-4329-B58F-FAD32C197688}" destId="{37D6095A-A16F-446D-A07B-59C946B6222C}" srcOrd="0" destOrd="0" presId="urn:microsoft.com/office/officeart/2005/8/layout/hierarchy2"/>
    <dgm:cxn modelId="{3785041D-4AB7-44A1-8B77-0F8CE1E05F4A}" type="presParOf" srcId="{3D0C5691-02B0-4EED-93D0-B6C95C42B37A}" destId="{82C34604-8B7B-49C2-A870-1E32BFC983D3}" srcOrd="1" destOrd="0" presId="urn:microsoft.com/office/officeart/2005/8/layout/hierarchy2"/>
    <dgm:cxn modelId="{0768A76D-1600-49AE-BF85-53B178BA3689}" type="presParOf" srcId="{82C34604-8B7B-49C2-A870-1E32BFC983D3}" destId="{57B7DDBE-0897-4F0B-A370-BBB9468EF2C2}" srcOrd="0" destOrd="0" presId="urn:microsoft.com/office/officeart/2005/8/layout/hierarchy2"/>
    <dgm:cxn modelId="{DA407F39-9C08-4BA5-B684-4A9F2931354D}" type="presParOf" srcId="{82C34604-8B7B-49C2-A870-1E32BFC983D3}" destId="{8F8F6ADB-6E50-4CD7-8D28-2DD278F031CD}" srcOrd="1" destOrd="0" presId="urn:microsoft.com/office/officeart/2005/8/layout/hierarchy2"/>
    <dgm:cxn modelId="{FD9C6EAD-B089-49F9-A8B6-DB3011EB8A98}" type="presParOf" srcId="{3D0C5691-02B0-4EED-93D0-B6C95C42B37A}" destId="{89FDA89B-668F-4928-9F22-F30BE0A40FC6}" srcOrd="2" destOrd="0" presId="urn:microsoft.com/office/officeart/2005/8/layout/hierarchy2"/>
    <dgm:cxn modelId="{6797540F-F893-4F3D-9F3D-DF42A84AB2B2}" type="presParOf" srcId="{89FDA89B-668F-4928-9F22-F30BE0A40FC6}" destId="{1B69A9C3-3398-4653-8DAE-596ADA276F82}" srcOrd="0" destOrd="0" presId="urn:microsoft.com/office/officeart/2005/8/layout/hierarchy2"/>
    <dgm:cxn modelId="{ACDA07A1-AAC1-466A-8340-37134C341C4A}" type="presParOf" srcId="{3D0C5691-02B0-4EED-93D0-B6C95C42B37A}" destId="{ED5D912D-ED42-47FA-B844-9BB4493BA306}" srcOrd="3" destOrd="0" presId="urn:microsoft.com/office/officeart/2005/8/layout/hierarchy2"/>
    <dgm:cxn modelId="{CB4CF8C3-2E15-423A-9C6E-048D0D2A4639}" type="presParOf" srcId="{ED5D912D-ED42-47FA-B844-9BB4493BA306}" destId="{4C543571-E540-451B-AEB2-3826EC364506}" srcOrd="0" destOrd="0" presId="urn:microsoft.com/office/officeart/2005/8/layout/hierarchy2"/>
    <dgm:cxn modelId="{1901BB4E-C694-44F4-A5F3-97716265B735}" type="presParOf" srcId="{ED5D912D-ED42-47FA-B844-9BB4493BA306}" destId="{16D97327-1CBD-424B-BDC3-895E879D8988}" srcOrd="1" destOrd="0" presId="urn:microsoft.com/office/officeart/2005/8/layout/hierarchy2"/>
    <dgm:cxn modelId="{B7D55522-06EF-49D6-8D32-7355480514C6}" type="presParOf" srcId="{3D0C5691-02B0-4EED-93D0-B6C95C42B37A}" destId="{DE23C80A-9AD0-40E2-B005-E89C5B59875D}" srcOrd="4" destOrd="0" presId="urn:microsoft.com/office/officeart/2005/8/layout/hierarchy2"/>
    <dgm:cxn modelId="{B44284B9-EC0A-4844-A6C9-1BD4CA79A886}" type="presParOf" srcId="{DE23C80A-9AD0-40E2-B005-E89C5B59875D}" destId="{720CBD6A-02DE-4FAE-9651-45C062CDD237}" srcOrd="0" destOrd="0" presId="urn:microsoft.com/office/officeart/2005/8/layout/hierarchy2"/>
    <dgm:cxn modelId="{DC7E48FA-88CC-4BBD-99BF-09D8E38FE169}" type="presParOf" srcId="{3D0C5691-02B0-4EED-93D0-B6C95C42B37A}" destId="{1FB78BA1-325A-44B1-8BB3-2098C4EF3341}" srcOrd="5" destOrd="0" presId="urn:microsoft.com/office/officeart/2005/8/layout/hierarchy2"/>
    <dgm:cxn modelId="{29C6C5BB-A632-4911-9F6E-A7C5DFB2A3E5}" type="presParOf" srcId="{1FB78BA1-325A-44B1-8BB3-2098C4EF3341}" destId="{0B70BFDD-1722-4B16-80A0-6E7888753522}" srcOrd="0" destOrd="0" presId="urn:microsoft.com/office/officeart/2005/8/layout/hierarchy2"/>
    <dgm:cxn modelId="{E381ACF7-EEC5-46AC-9A05-5348C518C3B5}" type="presParOf" srcId="{1FB78BA1-325A-44B1-8BB3-2098C4EF3341}" destId="{08FC2055-7D96-43BB-A1F8-D05D7C3AAC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D39E8-614C-464B-8E0E-D3F6416E83D6}">
      <dsp:nvSpPr>
        <dsp:cNvPr id="0" name=""/>
        <dsp:cNvSpPr/>
      </dsp:nvSpPr>
      <dsp:spPr>
        <a:xfrm>
          <a:off x="424044" y="1831250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Numerical</a:t>
          </a:r>
          <a:r>
            <a:rPr lang="de-DE" sz="900" kern="1200" dirty="0"/>
            <a:t> </a:t>
          </a:r>
          <a:r>
            <a:rPr lang="de-DE" sz="900" kern="1200" dirty="0" err="1"/>
            <a:t>Solvers</a:t>
          </a:r>
          <a:endParaRPr lang="de-DE" sz="900" kern="1200" dirty="0"/>
        </a:p>
      </dsp:txBody>
      <dsp:txXfrm>
        <a:off x="436076" y="1843282"/>
        <a:ext cx="797508" cy="386722"/>
      </dsp:txXfrm>
    </dsp:sp>
    <dsp:sp modelId="{5EBDE05E-4F88-4A66-A25D-C7F791546544}">
      <dsp:nvSpPr>
        <dsp:cNvPr id="0" name=""/>
        <dsp:cNvSpPr/>
      </dsp:nvSpPr>
      <dsp:spPr>
        <a:xfrm rot="17016132">
          <a:off x="711253" y="1350970"/>
          <a:ext cx="1397354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397354" y="65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374996" y="1322628"/>
        <a:ext cx="69867" cy="69867"/>
      </dsp:txXfrm>
    </dsp:sp>
    <dsp:sp modelId="{E80AA4BD-A058-4F4C-9EBA-11FEAF98AA23}">
      <dsp:nvSpPr>
        <dsp:cNvPr id="0" name=""/>
        <dsp:cNvSpPr/>
      </dsp:nvSpPr>
      <dsp:spPr>
        <a:xfrm>
          <a:off x="1574245" y="473088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Direct</a:t>
          </a:r>
          <a:r>
            <a:rPr lang="de-DE" sz="900" kern="1200" dirty="0"/>
            <a:t> Methods</a:t>
          </a:r>
        </a:p>
      </dsp:txBody>
      <dsp:txXfrm>
        <a:off x="1586277" y="485120"/>
        <a:ext cx="797508" cy="386722"/>
      </dsp:txXfrm>
    </dsp:sp>
    <dsp:sp modelId="{70270F5E-4086-45A7-B8C8-42D6DFC85BA7}">
      <dsp:nvSpPr>
        <dsp:cNvPr id="0" name=""/>
        <dsp:cNvSpPr/>
      </dsp:nvSpPr>
      <dsp:spPr>
        <a:xfrm rot="18289469">
          <a:off x="2272398" y="435687"/>
          <a:ext cx="57546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7546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545745" y="427893"/>
        <a:ext cx="28773" cy="28773"/>
      </dsp:txXfrm>
    </dsp:sp>
    <dsp:sp modelId="{31572838-90F0-4261-AE3B-011B36540123}">
      <dsp:nvSpPr>
        <dsp:cNvPr id="0" name=""/>
        <dsp:cNvSpPr/>
      </dsp:nvSpPr>
      <dsp:spPr>
        <a:xfrm>
          <a:off x="2724446" y="684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Gaussian</a:t>
          </a:r>
          <a:r>
            <a:rPr lang="de-DE" sz="900" kern="1200" dirty="0"/>
            <a:t> Elimination</a:t>
          </a:r>
        </a:p>
      </dsp:txBody>
      <dsp:txXfrm>
        <a:off x="2736478" y="12716"/>
        <a:ext cx="797508" cy="386722"/>
      </dsp:txXfrm>
    </dsp:sp>
    <dsp:sp modelId="{2E0FB336-FB8C-41CD-92AF-11C57531AE69}">
      <dsp:nvSpPr>
        <dsp:cNvPr id="0" name=""/>
        <dsp:cNvSpPr/>
      </dsp:nvSpPr>
      <dsp:spPr>
        <a:xfrm>
          <a:off x="2395817" y="671889"/>
          <a:ext cx="32862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28628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551916" y="670266"/>
        <a:ext cx="16431" cy="16431"/>
      </dsp:txXfrm>
    </dsp:sp>
    <dsp:sp modelId="{1FD97DA3-190C-4005-BB9F-74D953FA4FEC}">
      <dsp:nvSpPr>
        <dsp:cNvPr id="0" name=""/>
        <dsp:cNvSpPr/>
      </dsp:nvSpPr>
      <dsp:spPr>
        <a:xfrm>
          <a:off x="2724446" y="473088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QR </a:t>
          </a:r>
          <a:r>
            <a:rPr lang="de-DE" sz="900" kern="1200" dirty="0" err="1"/>
            <a:t>Decomposition</a:t>
          </a:r>
          <a:endParaRPr lang="de-DE" sz="900" kern="1200" dirty="0"/>
        </a:p>
      </dsp:txBody>
      <dsp:txXfrm>
        <a:off x="2736478" y="485120"/>
        <a:ext cx="797508" cy="386722"/>
      </dsp:txXfrm>
    </dsp:sp>
    <dsp:sp modelId="{9510164B-92E6-47FC-84F7-7B5B759DCB91}">
      <dsp:nvSpPr>
        <dsp:cNvPr id="0" name=""/>
        <dsp:cNvSpPr/>
      </dsp:nvSpPr>
      <dsp:spPr>
        <a:xfrm rot="3310531">
          <a:off x="2272398" y="908091"/>
          <a:ext cx="57546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7546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545745" y="900297"/>
        <a:ext cx="28773" cy="28773"/>
      </dsp:txXfrm>
    </dsp:sp>
    <dsp:sp modelId="{5A39C322-4170-46EA-980F-C89235AE80D0}">
      <dsp:nvSpPr>
        <dsp:cNvPr id="0" name=""/>
        <dsp:cNvSpPr/>
      </dsp:nvSpPr>
      <dsp:spPr>
        <a:xfrm>
          <a:off x="2724446" y="945492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Cholesky</a:t>
          </a:r>
          <a:r>
            <a:rPr lang="de-DE" sz="900" kern="1200" dirty="0"/>
            <a:t> </a:t>
          </a:r>
          <a:r>
            <a:rPr lang="de-DE" sz="900" kern="1200" dirty="0" err="1"/>
            <a:t>Decomposition</a:t>
          </a:r>
          <a:endParaRPr lang="de-DE" sz="900" kern="1200" dirty="0"/>
        </a:p>
      </dsp:txBody>
      <dsp:txXfrm>
        <a:off x="2736478" y="957524"/>
        <a:ext cx="797508" cy="386722"/>
      </dsp:txXfrm>
    </dsp:sp>
    <dsp:sp modelId="{8411EEC5-9A86-4159-842D-A7091D4743EC}">
      <dsp:nvSpPr>
        <dsp:cNvPr id="0" name=""/>
        <dsp:cNvSpPr/>
      </dsp:nvSpPr>
      <dsp:spPr>
        <a:xfrm rot="4583868">
          <a:off x="711253" y="2709132"/>
          <a:ext cx="1397354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397354" y="65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374996" y="2680790"/>
        <a:ext cx="69867" cy="69867"/>
      </dsp:txXfrm>
    </dsp:sp>
    <dsp:sp modelId="{64AABB6A-78B8-4F88-833D-E283825978A6}">
      <dsp:nvSpPr>
        <dsp:cNvPr id="0" name=""/>
        <dsp:cNvSpPr/>
      </dsp:nvSpPr>
      <dsp:spPr>
        <a:xfrm>
          <a:off x="1574245" y="3189411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Iterative Methods</a:t>
          </a:r>
        </a:p>
      </dsp:txBody>
      <dsp:txXfrm>
        <a:off x="1586277" y="3201443"/>
        <a:ext cx="797508" cy="386722"/>
      </dsp:txXfrm>
    </dsp:sp>
    <dsp:sp modelId="{197D1E42-1610-4830-9CA9-282DA6DABFE4}">
      <dsp:nvSpPr>
        <dsp:cNvPr id="0" name=""/>
        <dsp:cNvSpPr/>
      </dsp:nvSpPr>
      <dsp:spPr>
        <a:xfrm rot="16924900">
          <a:off x="1775086" y="2620556"/>
          <a:ext cx="1570090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570090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520879" y="2587896"/>
        <a:ext cx="78504" cy="78504"/>
      </dsp:txXfrm>
    </dsp:sp>
    <dsp:sp modelId="{1C9CA423-4946-4C3C-9EBD-34F8A1AA6828}">
      <dsp:nvSpPr>
        <dsp:cNvPr id="0" name=""/>
        <dsp:cNvSpPr/>
      </dsp:nvSpPr>
      <dsp:spPr>
        <a:xfrm>
          <a:off x="2724446" y="1654098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Stationary</a:t>
          </a:r>
          <a:r>
            <a:rPr lang="de-DE" sz="900" kern="1200" dirty="0"/>
            <a:t> Methods</a:t>
          </a:r>
        </a:p>
      </dsp:txBody>
      <dsp:txXfrm>
        <a:off x="2736478" y="1666130"/>
        <a:ext cx="797508" cy="386722"/>
      </dsp:txXfrm>
    </dsp:sp>
    <dsp:sp modelId="{0E604FF4-A965-4C89-A1B6-AAB214293883}">
      <dsp:nvSpPr>
        <dsp:cNvPr id="0" name=""/>
        <dsp:cNvSpPr/>
      </dsp:nvSpPr>
      <dsp:spPr>
        <a:xfrm rot="19457599">
          <a:off x="3507979" y="1734799"/>
          <a:ext cx="40470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40470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700215" y="1731273"/>
        <a:ext cx="20235" cy="20235"/>
      </dsp:txXfrm>
    </dsp:sp>
    <dsp:sp modelId="{41D2C78A-7050-4A8D-86C8-73693B287EE4}">
      <dsp:nvSpPr>
        <dsp:cNvPr id="0" name=""/>
        <dsp:cNvSpPr/>
      </dsp:nvSpPr>
      <dsp:spPr>
        <a:xfrm>
          <a:off x="3874647" y="1417896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Jacobi</a:t>
          </a:r>
        </a:p>
      </dsp:txBody>
      <dsp:txXfrm>
        <a:off x="3886679" y="1429928"/>
        <a:ext cx="797508" cy="386722"/>
      </dsp:txXfrm>
    </dsp:sp>
    <dsp:sp modelId="{C0DC3AF1-224A-47E4-B3E6-F3A9129966D3}">
      <dsp:nvSpPr>
        <dsp:cNvPr id="0" name=""/>
        <dsp:cNvSpPr/>
      </dsp:nvSpPr>
      <dsp:spPr>
        <a:xfrm rot="2142401">
          <a:off x="3507979" y="1971001"/>
          <a:ext cx="40470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40470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700215" y="1967475"/>
        <a:ext cx="20235" cy="20235"/>
      </dsp:txXfrm>
    </dsp:sp>
    <dsp:sp modelId="{5B332AC2-7283-45E1-BC10-42E36BD354CA}">
      <dsp:nvSpPr>
        <dsp:cNvPr id="0" name=""/>
        <dsp:cNvSpPr/>
      </dsp:nvSpPr>
      <dsp:spPr>
        <a:xfrm>
          <a:off x="3874647" y="1890300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Gauss</a:t>
          </a:r>
          <a:r>
            <a:rPr lang="de-DE" sz="900" kern="1200" dirty="0"/>
            <a:t>-Seidel</a:t>
          </a:r>
        </a:p>
      </dsp:txBody>
      <dsp:txXfrm>
        <a:off x="3886679" y="1902332"/>
        <a:ext cx="797508" cy="386722"/>
      </dsp:txXfrm>
    </dsp:sp>
    <dsp:sp modelId="{CDEAE734-FDDC-4A4D-B8C0-89FF6A0EC444}">
      <dsp:nvSpPr>
        <dsp:cNvPr id="0" name=""/>
        <dsp:cNvSpPr/>
      </dsp:nvSpPr>
      <dsp:spPr>
        <a:xfrm rot="20413970">
          <a:off x="2385529" y="3329162"/>
          <a:ext cx="349205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49205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551401" y="3327024"/>
        <a:ext cx="17460" cy="17460"/>
      </dsp:txXfrm>
    </dsp:sp>
    <dsp:sp modelId="{8134A2DE-C24E-497D-8AE5-F4AFEF8A5E52}">
      <dsp:nvSpPr>
        <dsp:cNvPr id="0" name=""/>
        <dsp:cNvSpPr/>
      </dsp:nvSpPr>
      <dsp:spPr>
        <a:xfrm>
          <a:off x="2724446" y="3071310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Krylov</a:t>
          </a:r>
          <a:r>
            <a:rPr lang="de-DE" sz="900" kern="1200" dirty="0"/>
            <a:t> </a:t>
          </a:r>
          <a:r>
            <a:rPr lang="de-DE" sz="900" kern="1200" dirty="0" err="1"/>
            <a:t>Subspace</a:t>
          </a:r>
          <a:r>
            <a:rPr lang="de-DE" sz="900" kern="1200" dirty="0"/>
            <a:t> Methods</a:t>
          </a:r>
        </a:p>
      </dsp:txBody>
      <dsp:txXfrm>
        <a:off x="2736478" y="3083342"/>
        <a:ext cx="797508" cy="386722"/>
      </dsp:txXfrm>
    </dsp:sp>
    <dsp:sp modelId="{5B88137F-2F8A-4EA7-95CB-2EA925B5ACA5}">
      <dsp:nvSpPr>
        <dsp:cNvPr id="0" name=""/>
        <dsp:cNvSpPr/>
      </dsp:nvSpPr>
      <dsp:spPr>
        <a:xfrm rot="17692822">
          <a:off x="3319782" y="2915809"/>
          <a:ext cx="781101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781101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690805" y="2902873"/>
        <a:ext cx="39055" cy="39055"/>
      </dsp:txXfrm>
    </dsp:sp>
    <dsp:sp modelId="{32D180E0-259D-4B85-837B-FC7963393A68}">
      <dsp:nvSpPr>
        <dsp:cNvPr id="0" name=""/>
        <dsp:cNvSpPr/>
      </dsp:nvSpPr>
      <dsp:spPr>
        <a:xfrm>
          <a:off x="3874647" y="2362704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Conjugate</a:t>
          </a:r>
          <a:r>
            <a:rPr lang="de-DE" sz="900" kern="1200" dirty="0"/>
            <a:t> Gradient</a:t>
          </a:r>
        </a:p>
      </dsp:txBody>
      <dsp:txXfrm>
        <a:off x="3886679" y="2374736"/>
        <a:ext cx="797508" cy="386722"/>
      </dsp:txXfrm>
    </dsp:sp>
    <dsp:sp modelId="{53C11EA6-EF7A-4F9E-B16F-ECC389178CD2}">
      <dsp:nvSpPr>
        <dsp:cNvPr id="0" name=""/>
        <dsp:cNvSpPr/>
      </dsp:nvSpPr>
      <dsp:spPr>
        <a:xfrm rot="19457599">
          <a:off x="3507979" y="3152011"/>
          <a:ext cx="40470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40470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700215" y="3148485"/>
        <a:ext cx="20235" cy="20235"/>
      </dsp:txXfrm>
    </dsp:sp>
    <dsp:sp modelId="{8B1980B5-75E4-480B-A348-2B2E42A93BFA}">
      <dsp:nvSpPr>
        <dsp:cNvPr id="0" name=""/>
        <dsp:cNvSpPr/>
      </dsp:nvSpPr>
      <dsp:spPr>
        <a:xfrm>
          <a:off x="3874647" y="2835108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MINRES</a:t>
          </a:r>
        </a:p>
      </dsp:txBody>
      <dsp:txXfrm>
        <a:off x="3886679" y="2847140"/>
        <a:ext cx="797508" cy="386722"/>
      </dsp:txXfrm>
    </dsp:sp>
    <dsp:sp modelId="{DB15697A-7450-404C-824E-562060CF6474}">
      <dsp:nvSpPr>
        <dsp:cNvPr id="0" name=""/>
        <dsp:cNvSpPr/>
      </dsp:nvSpPr>
      <dsp:spPr>
        <a:xfrm rot="2142401">
          <a:off x="3507979" y="3388213"/>
          <a:ext cx="40470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40470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700215" y="3384687"/>
        <a:ext cx="20235" cy="20235"/>
      </dsp:txXfrm>
    </dsp:sp>
    <dsp:sp modelId="{29F5C6B6-D615-41AC-B07E-7527F3324729}">
      <dsp:nvSpPr>
        <dsp:cNvPr id="0" name=""/>
        <dsp:cNvSpPr/>
      </dsp:nvSpPr>
      <dsp:spPr>
        <a:xfrm>
          <a:off x="3874647" y="3307513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BiCGSTAB</a:t>
          </a:r>
          <a:endParaRPr lang="de-DE" sz="900" kern="1200" dirty="0"/>
        </a:p>
      </dsp:txBody>
      <dsp:txXfrm>
        <a:off x="3886679" y="3319545"/>
        <a:ext cx="797508" cy="386722"/>
      </dsp:txXfrm>
    </dsp:sp>
    <dsp:sp modelId="{A7EA28F5-9E82-46B6-9973-1EDFB39466FD}">
      <dsp:nvSpPr>
        <dsp:cNvPr id="0" name=""/>
        <dsp:cNvSpPr/>
      </dsp:nvSpPr>
      <dsp:spPr>
        <a:xfrm rot="3907178">
          <a:off x="3319782" y="3624415"/>
          <a:ext cx="781101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781101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690805" y="3611479"/>
        <a:ext cx="39055" cy="39055"/>
      </dsp:txXfrm>
    </dsp:sp>
    <dsp:sp modelId="{EA7F9778-7900-44D3-94EB-7AC21243E5BF}">
      <dsp:nvSpPr>
        <dsp:cNvPr id="0" name=""/>
        <dsp:cNvSpPr/>
      </dsp:nvSpPr>
      <dsp:spPr>
        <a:xfrm>
          <a:off x="3874647" y="3779917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GMRES</a:t>
          </a:r>
        </a:p>
      </dsp:txBody>
      <dsp:txXfrm>
        <a:off x="3886679" y="3791949"/>
        <a:ext cx="797508" cy="386722"/>
      </dsp:txXfrm>
    </dsp:sp>
    <dsp:sp modelId="{FCE9B583-6F47-4168-AD64-9FDE10D5A634}">
      <dsp:nvSpPr>
        <dsp:cNvPr id="0" name=""/>
        <dsp:cNvSpPr/>
      </dsp:nvSpPr>
      <dsp:spPr>
        <a:xfrm rot="4675100">
          <a:off x="1775086" y="4155869"/>
          <a:ext cx="1570090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1570090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520879" y="4123209"/>
        <a:ext cx="78504" cy="78504"/>
      </dsp:txXfrm>
    </dsp:sp>
    <dsp:sp modelId="{BC1892C2-D4BF-4066-BDE4-B5896F148BE0}">
      <dsp:nvSpPr>
        <dsp:cNvPr id="0" name=""/>
        <dsp:cNvSpPr/>
      </dsp:nvSpPr>
      <dsp:spPr>
        <a:xfrm>
          <a:off x="2724446" y="4724725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Multigrid</a:t>
          </a:r>
          <a:r>
            <a:rPr lang="de-DE" sz="900" kern="1200" dirty="0"/>
            <a:t> Methods</a:t>
          </a:r>
        </a:p>
      </dsp:txBody>
      <dsp:txXfrm>
        <a:off x="2736478" y="4736757"/>
        <a:ext cx="797508" cy="386722"/>
      </dsp:txXfrm>
    </dsp:sp>
    <dsp:sp modelId="{058AA2BD-EAB3-4329-B58F-FAD32C197688}">
      <dsp:nvSpPr>
        <dsp:cNvPr id="0" name=""/>
        <dsp:cNvSpPr/>
      </dsp:nvSpPr>
      <dsp:spPr>
        <a:xfrm rot="18289469">
          <a:off x="3422599" y="4687324"/>
          <a:ext cx="57546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7546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695946" y="4679529"/>
        <a:ext cx="28773" cy="28773"/>
      </dsp:txXfrm>
    </dsp:sp>
    <dsp:sp modelId="{57B7DDBE-0897-4F0B-A370-BBB9468EF2C2}">
      <dsp:nvSpPr>
        <dsp:cNvPr id="0" name=""/>
        <dsp:cNvSpPr/>
      </dsp:nvSpPr>
      <dsp:spPr>
        <a:xfrm>
          <a:off x="3874647" y="4252321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V-Cycle</a:t>
          </a:r>
        </a:p>
      </dsp:txBody>
      <dsp:txXfrm>
        <a:off x="3886679" y="4264353"/>
        <a:ext cx="797508" cy="386722"/>
      </dsp:txXfrm>
    </dsp:sp>
    <dsp:sp modelId="{89FDA89B-668F-4928-9F22-F30BE0A40FC6}">
      <dsp:nvSpPr>
        <dsp:cNvPr id="0" name=""/>
        <dsp:cNvSpPr/>
      </dsp:nvSpPr>
      <dsp:spPr>
        <a:xfrm>
          <a:off x="3546018" y="4923526"/>
          <a:ext cx="328628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328628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702117" y="4921902"/>
        <a:ext cx="16431" cy="16431"/>
      </dsp:txXfrm>
    </dsp:sp>
    <dsp:sp modelId="{4C543571-E540-451B-AEB2-3826EC364506}">
      <dsp:nvSpPr>
        <dsp:cNvPr id="0" name=""/>
        <dsp:cNvSpPr/>
      </dsp:nvSpPr>
      <dsp:spPr>
        <a:xfrm>
          <a:off x="3874647" y="4724725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W-Cycle</a:t>
          </a:r>
        </a:p>
      </dsp:txBody>
      <dsp:txXfrm>
        <a:off x="3886679" y="4736757"/>
        <a:ext cx="797508" cy="386722"/>
      </dsp:txXfrm>
    </dsp:sp>
    <dsp:sp modelId="{DE23C80A-9AD0-40E2-B005-E89C5B59875D}">
      <dsp:nvSpPr>
        <dsp:cNvPr id="0" name=""/>
        <dsp:cNvSpPr/>
      </dsp:nvSpPr>
      <dsp:spPr>
        <a:xfrm rot="3310531">
          <a:off x="3422599" y="5159728"/>
          <a:ext cx="575467" cy="13183"/>
        </a:xfrm>
        <a:custGeom>
          <a:avLst/>
          <a:gdLst/>
          <a:ahLst/>
          <a:cxnLst/>
          <a:rect l="0" t="0" r="0" b="0"/>
          <a:pathLst>
            <a:path>
              <a:moveTo>
                <a:pt x="0" y="6591"/>
              </a:moveTo>
              <a:lnTo>
                <a:pt x="575467" y="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695946" y="5151933"/>
        <a:ext cx="28773" cy="28773"/>
      </dsp:txXfrm>
    </dsp:sp>
    <dsp:sp modelId="{0B70BFDD-1722-4B16-80A0-6E7888753522}">
      <dsp:nvSpPr>
        <dsp:cNvPr id="0" name=""/>
        <dsp:cNvSpPr/>
      </dsp:nvSpPr>
      <dsp:spPr>
        <a:xfrm>
          <a:off x="3874647" y="5197129"/>
          <a:ext cx="821572" cy="4107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F-Cycle</a:t>
          </a:r>
        </a:p>
      </dsp:txBody>
      <dsp:txXfrm>
        <a:off x="3886679" y="5209161"/>
        <a:ext cx="797508" cy="386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91CA-ABE3-7369-3BC1-F3B0C3429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1DF97-1612-3947-B671-2A0B70AC1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D9916-0394-ABE8-DDE5-97412D81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96B3D-D4DA-B752-50AB-2B25FFCB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41E84-63EB-683A-F682-ED4C844C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85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6B7C-8DF8-A8F8-B7B1-3F502CF1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ADF8B-EC4F-BD8F-ABF9-D8E51871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E8507-ADC3-D583-6782-E3B15B6F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3A5B-7C0C-D04B-7DF6-F6A0A81A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F3F2-C397-E415-FBA5-7D145A14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37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5DD2EE-45E4-0D0B-4F36-A4D7F0AD8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E25F6-3A26-BA51-50F5-AB8FFEF0A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64D36-6F2D-64D3-0C81-554EEED6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C4419-F802-79DB-A03B-BE22FD3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DC54F-621D-64BA-46D2-79A9D2A4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19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FE6E-8BD0-07C9-77AA-A598028A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6154F-8D98-E727-6802-B71C41C98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2E166-FD90-6311-971B-68B16BAE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948DA-F2B4-25F5-43B6-521C6CD2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46F8-79B4-67A4-EF1E-C06141AA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43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006C-7443-E69B-C24A-B4BCC0C0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E9FE7-A499-5F29-04D2-F89C99757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AAC58-8BDA-82B5-A614-3F5D0586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1F300-2476-B198-77B8-5EF1387C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D057-3A83-2D4D-7E3A-639D2DCA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07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32DE-A9E7-390F-F49B-14333465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3209D-A783-3410-CB96-6B42FED75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309DE-5C11-863A-5AB4-5F6E5C984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00B46-6122-B10E-089C-E30C72C1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2C753-06D6-FA4D-0B05-5A43E4FA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959E-9A0C-2C97-7DED-F987E39F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27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FE52-F6C2-8F6B-3955-2A052993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ED197-C9A2-EA3A-C99A-DBCFDF010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E1038-0D4D-7121-EAB6-16A8F46F4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322DE-01B0-90AA-D754-B2447D458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57A8D6-948B-5712-35ED-B583E3F350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366EC-FF11-C164-4C5B-CD04A592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6FF72-A6F7-EB52-C12B-385545C9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B5404-B8E0-D30B-4BA0-C1E89B09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27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4D9B-0AC2-5FEF-825A-49F636F9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57CE3-7366-A083-CF67-BFD39E46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11A17-15E0-9DD9-D8FF-59CE6BB0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297D9-157E-2DAF-229D-149E754B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8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DD9F0-2BC0-73E9-A05A-DA457A2C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6F928-5C9B-B596-3459-37481623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D4D22-9152-FEFC-A27C-6901E571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37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E8DC-98F5-6F54-F8E0-293DC7F4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4E3F3-28FD-3903-9E5B-725FE62FA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5B81A-70D3-A551-3E57-22824483C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74FD8-4D1B-BC68-A3D6-8CA9ABA4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75D53-400E-92EB-7E93-0AC9F4DA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8B52A-54E0-214D-CF41-E510E880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86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2117-1AC8-90B9-C392-5F7E3844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AFA4A-924D-0589-6088-70A4BF800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F2269-28A1-4CEE-742B-CCFCFD280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3098F-F817-0D98-AACE-F7112816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6C9A9-7610-956A-5289-FA5C8B948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10EF7-00B2-7D76-464A-9D19C3CC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10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08B74E-DB90-1E2D-AFCF-5C19460C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28B85-FA07-C57F-EB50-A8EE90EF7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B75F8-E39E-47DC-7360-59BE0C679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2524-877C-4163-B3B2-29037222E781}" type="datetimeFigureOut">
              <a:rPr lang="de-DE" smtClean="0"/>
              <a:t>01.07.2022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CFB66-A560-1162-5D96-B6D1834F3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A89F2-9F37-F094-ED5A-A6D377144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DA7D-36F7-4EA7-9C7B-AA92AC726DF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60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B584-C748-2E6F-0677-9B73E5278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20" y="2018805"/>
            <a:ext cx="11507955" cy="1246756"/>
          </a:xfrm>
        </p:spPr>
        <p:txBody>
          <a:bodyPr>
            <a:normAutofit/>
          </a:bodyPr>
          <a:lstStyle/>
          <a:p>
            <a:r>
              <a:rPr lang="en-US" sz="4000" dirty="0"/>
              <a:t>Evolving Efficient and Generalizable Multigrid Methods with Grammar-Guided Genetic Programming</a:t>
            </a:r>
            <a:endParaRPr lang="de-DE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F5F0F-2249-F1FD-FE5E-D5938C896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314" y="3451387"/>
            <a:ext cx="9013364" cy="819362"/>
          </a:xfrm>
        </p:spPr>
        <p:txBody>
          <a:bodyPr>
            <a:normAutofit/>
          </a:bodyPr>
          <a:lstStyle/>
          <a:p>
            <a:r>
              <a:rPr lang="de-DE" sz="2000" b="1" dirty="0"/>
              <a:t>Jonas Schmitt</a:t>
            </a:r>
            <a:r>
              <a:rPr lang="de-DE" sz="2000" dirty="0"/>
              <a:t>, Sebastian Kuckuk, Harald Köstler</a:t>
            </a:r>
          </a:p>
          <a:p>
            <a:r>
              <a:rPr lang="de-DE" sz="2000" dirty="0"/>
              <a:t>Friedrich-Alexander-Universität Erlangen-Nürnberg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DF198D-C3D0-D9ED-09F0-EC46481C1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1036" y="4187622"/>
            <a:ext cx="1929919" cy="908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EE2C7-43BF-9EF5-118F-90FA8852ECC0}"/>
              </a:ext>
            </a:extLst>
          </p:cNvPr>
          <p:cNvSpPr txBox="1"/>
          <p:nvPr/>
        </p:nvSpPr>
        <p:spPr>
          <a:xfrm>
            <a:off x="441043" y="5388216"/>
            <a:ext cx="11507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dirty="0"/>
              <a:t>Evolving Generalizable Multigrid-Based Helmholtz Preconditioners with Grammar-Guided Genetic Programming,</a:t>
            </a:r>
            <a:br>
              <a:rPr lang="en-US" dirty="0"/>
            </a:br>
            <a:r>
              <a:rPr lang="en-US" dirty="0"/>
              <a:t>will be presented at GECCO, 2022.</a:t>
            </a:r>
            <a:endParaRPr lang="de-DE" dirty="0"/>
          </a:p>
          <a:p>
            <a:pPr marL="342900" indent="-342900">
              <a:buFont typeface="+mj-lt"/>
              <a:buAutoNum type="alphaLcPeriod"/>
            </a:pPr>
            <a:r>
              <a:rPr lang="en-US" dirty="0" err="1"/>
              <a:t>EvoStencils</a:t>
            </a:r>
            <a:r>
              <a:rPr lang="en-US" dirty="0"/>
              <a:t>: a grammar-based genetic programming approach for constructing efficient geometric multigrid methods,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in GPEM, 2021.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CCB36-F78F-60AD-FFDB-AA6637F1FA57}"/>
              </a:ext>
            </a:extLst>
          </p:cNvPr>
          <p:cNvSpPr txBox="1">
            <a:spLocks/>
          </p:cNvSpPr>
          <p:nvPr/>
        </p:nvSpPr>
        <p:spPr>
          <a:xfrm>
            <a:off x="489504" y="269455"/>
            <a:ext cx="11507955" cy="12467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19th Annual </a:t>
            </a:r>
            <a:r>
              <a:rPr lang="de-DE" sz="4000" dirty="0" err="1"/>
              <a:t>Humies</a:t>
            </a:r>
            <a:r>
              <a:rPr lang="de-DE" sz="4000" dirty="0"/>
              <a:t> Awards – 2022 – Boston, USA</a:t>
            </a:r>
          </a:p>
        </p:txBody>
      </p:sp>
    </p:spTree>
    <p:extLst>
      <p:ext uri="{BB962C8B-B14F-4D97-AF65-F5344CB8AC3E}">
        <p14:creationId xmlns:p14="http://schemas.microsoft.com/office/powerpoint/2010/main" val="415657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C9D9-E4D6-4ED4-F7F0-E8C2988E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Why our entry stands out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74C7-C292-F534-E825-AEC1F4081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6318378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Other AI-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yield</a:t>
            </a:r>
            <a:r>
              <a:rPr lang="de-DE" dirty="0"/>
              <a:t> fast </a:t>
            </a:r>
            <a:r>
              <a:rPr lang="de-DE" dirty="0" err="1"/>
              <a:t>solvers</a:t>
            </a:r>
            <a:r>
              <a:rPr lang="de-DE" dirty="0"/>
              <a:t> but </a:t>
            </a:r>
            <a:r>
              <a:rPr lang="de-DE" dirty="0" err="1"/>
              <a:t>struggle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generalization</a:t>
            </a: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represent</a:t>
            </a:r>
            <a:r>
              <a:rPr lang="de-DE" dirty="0"/>
              <a:t> a </a:t>
            </a:r>
            <a:r>
              <a:rPr lang="de-DE" dirty="0" err="1"/>
              <a:t>solver</a:t>
            </a:r>
            <a:r>
              <a:rPr lang="de-DE" dirty="0"/>
              <a:t> in a </a:t>
            </a:r>
            <a:r>
              <a:rPr lang="de-DE" dirty="0" err="1"/>
              <a:t>symbolically-manipulable</a:t>
            </a:r>
            <a:r>
              <a:rPr lang="de-DE" dirty="0"/>
              <a:t> formal </a:t>
            </a:r>
            <a:r>
              <a:rPr lang="de-DE" dirty="0" err="1"/>
              <a:t>language</a:t>
            </a:r>
            <a:endParaRPr lang="de-DE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de-DE" dirty="0" err="1">
                <a:sym typeface="Wingdings" panose="05000000000000000000" pitchFamily="2" charset="2"/>
              </a:rPr>
              <a:t>Generalization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other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problem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sizes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without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adapting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internal </a:t>
            </a:r>
            <a:r>
              <a:rPr lang="de-DE" dirty="0" err="1">
                <a:sym typeface="Wingdings" panose="05000000000000000000" pitchFamily="2" charset="2"/>
              </a:rPr>
              <a:t>structure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de-DE" dirty="0">
                <a:sym typeface="Wingdings" panose="05000000000000000000" pitchFamily="2" charset="2"/>
              </a:rPr>
              <a:t>Can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understood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analyzed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domain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experts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     </a:t>
            </a:r>
            <a:r>
              <a:rPr lang="de-DE" dirty="0" err="1">
                <a:solidFill>
                  <a:schemeClr val="accent1"/>
                </a:solidFill>
                <a:sym typeface="Wingdings" panose="05000000000000000000" pitchFamily="2" charset="2"/>
              </a:rPr>
              <a:t>Explainable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 AI</a:t>
            </a:r>
          </a:p>
          <a:p>
            <a:r>
              <a:rPr lang="de-DE" dirty="0" err="1">
                <a:sym typeface="Wingdings" panose="05000000000000000000" pitchFamily="2" charset="2"/>
              </a:rPr>
              <a:t>We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scale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evolution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recent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clusters</a:t>
            </a:r>
            <a:r>
              <a:rPr lang="de-DE" dirty="0">
                <a:sym typeface="Wingdings" panose="05000000000000000000" pitchFamily="2" charset="2"/>
              </a:rPr>
              <a:t>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and </a:t>
            </a:r>
            <a:r>
              <a:rPr lang="de-DE" dirty="0" err="1">
                <a:sym typeface="Wingdings" panose="05000000000000000000" pitchFamily="2" charset="2"/>
              </a:rPr>
              <a:t>supercomputers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Our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implementation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freely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available</a:t>
            </a:r>
            <a:r>
              <a:rPr lang="de-DE" dirty="0">
                <a:sym typeface="Wingdings" panose="05000000000000000000" pitchFamily="2" charset="2"/>
              </a:rPr>
              <a:t>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and open source</a:t>
            </a:r>
            <a:endParaRPr lang="de-DE" dirty="0"/>
          </a:p>
          <a:p>
            <a:endParaRPr lang="de-DE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943BE6C-ED6E-673E-CBC1-EC0C88746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69" y="3590933"/>
            <a:ext cx="4176649" cy="25860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8540AA-9A3B-C3A6-8A09-EBC09AACA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1909" y="1510310"/>
            <a:ext cx="5207279" cy="1739550"/>
          </a:xfrm>
          <a:prstGeom prst="rect">
            <a:avLst/>
          </a:prstGeom>
        </p:spPr>
      </p:pic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9D4B2436-0B33-A7EC-A554-4937D27AF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00" y="4401833"/>
            <a:ext cx="1739550" cy="17395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B38EA2-E623-EE11-0B9D-7D76EB1E3422}"/>
              </a:ext>
            </a:extLst>
          </p:cNvPr>
          <p:cNvSpPr txBox="1"/>
          <p:nvPr/>
        </p:nvSpPr>
        <p:spPr>
          <a:xfrm>
            <a:off x="5975267" y="5961297"/>
            <a:ext cx="154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EvoStencils</a:t>
            </a:r>
            <a:r>
              <a:rPr lang="de-DE" sz="1200" dirty="0"/>
              <a:t> on GitHub</a:t>
            </a:r>
          </a:p>
        </p:txBody>
      </p:sp>
    </p:spTree>
    <p:extLst>
      <p:ext uri="{BB962C8B-B14F-4D97-AF65-F5344CB8AC3E}">
        <p14:creationId xmlns:p14="http://schemas.microsoft.com/office/powerpoint/2010/main" val="36782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9242-AC0F-194A-773B-6E374303BB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5400" dirty="0" err="1"/>
              <a:t>Thank</a:t>
            </a:r>
            <a:r>
              <a:rPr lang="de-DE" sz="5400" dirty="0"/>
              <a:t> </a:t>
            </a:r>
            <a:r>
              <a:rPr lang="de-DE" sz="5400" dirty="0" err="1"/>
              <a:t>you</a:t>
            </a:r>
            <a:r>
              <a:rPr lang="de-DE" sz="5400" dirty="0"/>
              <a:t> </a:t>
            </a:r>
            <a:r>
              <a:rPr lang="de-DE" sz="5400" dirty="0" err="1"/>
              <a:t>for</a:t>
            </a:r>
            <a:r>
              <a:rPr lang="de-DE" sz="5400" dirty="0"/>
              <a:t> </a:t>
            </a:r>
            <a:r>
              <a:rPr lang="de-DE" sz="5400" dirty="0" err="1"/>
              <a:t>your</a:t>
            </a:r>
            <a:r>
              <a:rPr lang="de-DE" sz="5400" dirty="0"/>
              <a:t> </a:t>
            </a:r>
            <a:r>
              <a:rPr lang="de-DE" sz="5400" dirty="0" err="1"/>
              <a:t>attention</a:t>
            </a:r>
            <a:r>
              <a:rPr lang="de-DE" sz="5400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7C35E-594C-860A-EBA9-88D18A027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I also </a:t>
            </a:r>
            <a:r>
              <a:rPr lang="de-DE" sz="2000" dirty="0" err="1">
                <a:solidFill>
                  <a:schemeClr val="accent1"/>
                </a:solidFill>
              </a:rPr>
              <a:t>present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first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paper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our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entry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GP 3 </a:t>
            </a:r>
            <a:r>
              <a:rPr lang="de-DE" sz="2000" dirty="0" err="1">
                <a:solidFill>
                  <a:schemeClr val="accent1"/>
                </a:solidFill>
              </a:rPr>
              <a:t>session</a:t>
            </a:r>
            <a:r>
              <a:rPr lang="de-DE" sz="2000" dirty="0">
                <a:solidFill>
                  <a:schemeClr val="accent1"/>
                </a:solidFill>
              </a:rPr>
              <a:t> at 15:20!</a:t>
            </a:r>
          </a:p>
        </p:txBody>
      </p:sp>
    </p:spTree>
    <p:extLst>
      <p:ext uri="{BB962C8B-B14F-4D97-AF65-F5344CB8AC3E}">
        <p14:creationId xmlns:p14="http://schemas.microsoft.com/office/powerpoint/2010/main" val="2128008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537B-0C20-97F1-99DE-CB7C6163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2127" cy="1325563"/>
          </a:xfrm>
        </p:spPr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Approach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A30092-AF4E-6D1E-E0E7-87535FCBE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048099"/>
            <a:ext cx="5530881" cy="1581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695F7F-53E9-204B-4EC8-F3DB08D50739}"/>
              </a:ext>
            </a:extLst>
          </p:cNvPr>
          <p:cNvSpPr txBox="1"/>
          <p:nvPr/>
        </p:nvSpPr>
        <p:spPr>
          <a:xfrm>
            <a:off x="838200" y="1690688"/>
            <a:ext cx="319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Multigrid</a:t>
            </a:r>
            <a:r>
              <a:rPr lang="de-DE" dirty="0"/>
              <a:t> Solver Design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7B87C01-11C2-7DA3-4967-364A92EC9F25}"/>
              </a:ext>
            </a:extLst>
          </p:cNvPr>
          <p:cNvSpPr/>
          <p:nvPr/>
        </p:nvSpPr>
        <p:spPr>
          <a:xfrm>
            <a:off x="2270662" y="3557240"/>
            <a:ext cx="308189" cy="910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B2E5E8-9D1E-7D83-2115-94F0F3B53D34}"/>
              </a:ext>
            </a:extLst>
          </p:cNvPr>
          <p:cNvSpPr txBox="1"/>
          <p:nvPr/>
        </p:nvSpPr>
        <p:spPr>
          <a:xfrm>
            <a:off x="2576915" y="3795283"/>
            <a:ext cx="39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Grammar-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Multigrid</a:t>
            </a:r>
            <a:r>
              <a:rPr lang="de-DE" dirty="0"/>
              <a:t> Solver Design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39FEDCD-FABA-6E8E-F547-52BE7D523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199" y="4534747"/>
            <a:ext cx="6145675" cy="205303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04797D-FDD8-C81A-42CF-16C7CE9E6E2D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322320" y="4471870"/>
            <a:ext cx="942512" cy="152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CE6463-4196-C5B7-3D46-F8C039A6258D}"/>
              </a:ext>
            </a:extLst>
          </p:cNvPr>
          <p:cNvCxnSpPr>
            <a:cxnSpLocks/>
          </p:cNvCxnSpPr>
          <p:nvPr/>
        </p:nvCxnSpPr>
        <p:spPr>
          <a:xfrm flipH="1">
            <a:off x="3989070" y="4702702"/>
            <a:ext cx="541545" cy="595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61F72F-6D6E-98DC-3A8A-9A42360B8450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021178" y="4702702"/>
            <a:ext cx="369972" cy="505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640FE90-8058-08DA-D3B9-AF9FCB2CCDE1}"/>
              </a:ext>
            </a:extLst>
          </p:cNvPr>
          <p:cNvSpPr txBox="1"/>
          <p:nvPr/>
        </p:nvSpPr>
        <p:spPr>
          <a:xfrm>
            <a:off x="4264832" y="4241037"/>
            <a:ext cx="151269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200" dirty="0" err="1"/>
              <a:t>Choose</a:t>
            </a:r>
            <a:r>
              <a:rPr lang="de-DE" sz="1200" dirty="0"/>
              <a:t> a different </a:t>
            </a:r>
            <a:r>
              <a:rPr lang="de-DE" sz="1200" dirty="0" err="1"/>
              <a:t>operator</a:t>
            </a:r>
            <a:r>
              <a:rPr lang="de-DE" sz="1200" dirty="0"/>
              <a:t> in </a:t>
            </a:r>
            <a:r>
              <a:rPr lang="de-DE" sz="1200" dirty="0" err="1"/>
              <a:t>each</a:t>
            </a:r>
            <a:r>
              <a:rPr lang="de-DE" sz="1200" dirty="0"/>
              <a:t> </a:t>
            </a:r>
            <a:r>
              <a:rPr lang="de-DE" sz="1200" dirty="0" err="1"/>
              <a:t>step</a:t>
            </a:r>
            <a:endParaRPr lang="de-DE" sz="12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16A3114-92EE-3929-9CB6-24CE72D5FACB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777524" y="4471870"/>
            <a:ext cx="898566" cy="152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8B9BC0D-5E3B-16C6-8733-FD2223808CB1}"/>
              </a:ext>
            </a:extLst>
          </p:cNvPr>
          <p:cNvSpPr txBox="1"/>
          <p:nvPr/>
        </p:nvSpPr>
        <p:spPr>
          <a:xfrm>
            <a:off x="7242499" y="4780333"/>
            <a:ext cx="4692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multigrid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grammar</a:t>
            </a:r>
            <a:r>
              <a:rPr lang="de-DE" dirty="0"/>
              <a:t> </a:t>
            </a:r>
            <a:r>
              <a:rPr lang="de-DE" dirty="0" err="1"/>
              <a:t>derivation</a:t>
            </a:r>
            <a:r>
              <a:rPr lang="de-DE" dirty="0"/>
              <a:t> </a:t>
            </a:r>
            <a:r>
              <a:rPr lang="de-DE" dirty="0" err="1"/>
              <a:t>trees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scalable</a:t>
            </a:r>
            <a:r>
              <a:rPr lang="de-DE" dirty="0"/>
              <a:t> </a:t>
            </a:r>
            <a:r>
              <a:rPr lang="de-DE" dirty="0" err="1"/>
              <a:t>solver</a:t>
            </a:r>
            <a:r>
              <a:rPr lang="de-DE" dirty="0"/>
              <a:t> </a:t>
            </a:r>
            <a:r>
              <a:rPr lang="de-DE" dirty="0" err="1"/>
              <a:t>implementations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Superior </a:t>
            </a:r>
            <a:r>
              <a:rPr lang="de-DE" dirty="0" err="1"/>
              <a:t>speed</a:t>
            </a:r>
            <a:r>
              <a:rPr lang="de-DE" dirty="0"/>
              <a:t> and </a:t>
            </a:r>
            <a:r>
              <a:rPr lang="de-DE" dirty="0" err="1"/>
              <a:t>generalizability</a:t>
            </a:r>
            <a:r>
              <a:rPr lang="de-DE" dirty="0"/>
              <a:t> in </a:t>
            </a:r>
            <a:r>
              <a:rPr lang="de-DE" dirty="0" err="1"/>
              <a:t>solving</a:t>
            </a:r>
            <a:r>
              <a:rPr lang="de-DE" dirty="0"/>
              <a:t> partial differential </a:t>
            </a:r>
            <a:r>
              <a:rPr lang="de-DE" dirty="0" err="1"/>
              <a:t>equations</a:t>
            </a:r>
            <a:r>
              <a:rPr lang="de-DE" dirty="0"/>
              <a:t> (PDEs)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B32D288A-42D2-D2FF-03B8-E2789878489A}"/>
              </a:ext>
            </a:extLst>
          </p:cNvPr>
          <p:cNvSpPr/>
          <p:nvPr/>
        </p:nvSpPr>
        <p:spPr>
          <a:xfrm>
            <a:off x="4925961" y="2092430"/>
            <a:ext cx="1170039" cy="12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638F30-1849-4ED6-DF52-7A0DEF689696}"/>
              </a:ext>
            </a:extLst>
          </p:cNvPr>
          <p:cNvSpPr txBox="1"/>
          <p:nvPr/>
        </p:nvSpPr>
        <p:spPr>
          <a:xfrm>
            <a:off x="4260637" y="2027374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Smoother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DD941B2-1A33-5EEF-A46B-DBD26E73C06B}"/>
              </a:ext>
            </a:extLst>
          </p:cNvPr>
          <p:cNvSpPr/>
          <p:nvPr/>
        </p:nvSpPr>
        <p:spPr>
          <a:xfrm rot="10800000">
            <a:off x="3108564" y="2086258"/>
            <a:ext cx="1170039" cy="12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E0C63839-0919-FAD2-F41F-B2CC516BB498}"/>
              </a:ext>
            </a:extLst>
          </p:cNvPr>
          <p:cNvSpPr/>
          <p:nvPr/>
        </p:nvSpPr>
        <p:spPr>
          <a:xfrm rot="10800000">
            <a:off x="3201971" y="2309052"/>
            <a:ext cx="1076632" cy="12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689406-4737-246D-9C65-47751D6C1825}"/>
              </a:ext>
            </a:extLst>
          </p:cNvPr>
          <p:cNvSpPr txBox="1"/>
          <p:nvPr/>
        </p:nvSpPr>
        <p:spPr>
          <a:xfrm>
            <a:off x="4255963" y="2245818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Restriction</a:t>
            </a:r>
            <a:endParaRPr lang="de-DE" sz="1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A53503-90F4-978A-54FC-919AA9935E16}"/>
              </a:ext>
            </a:extLst>
          </p:cNvPr>
          <p:cNvSpPr txBox="1"/>
          <p:nvPr/>
        </p:nvSpPr>
        <p:spPr>
          <a:xfrm>
            <a:off x="6215015" y="2549086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Prolongation</a:t>
            </a:r>
          </a:p>
        </p:txBody>
      </p:sp>
      <p:sp>
        <p:nvSpPr>
          <p:cNvPr id="52" name="Arrow: Bent-Up 51">
            <a:extLst>
              <a:ext uri="{FF2B5EF4-FFF2-40B4-BE49-F238E27FC236}">
                <a16:creationId xmlns:a16="http://schemas.microsoft.com/office/drawing/2014/main" id="{8C94CCAF-2764-8BFB-4845-7386E4D244D3}"/>
              </a:ext>
            </a:extLst>
          </p:cNvPr>
          <p:cNvSpPr/>
          <p:nvPr/>
        </p:nvSpPr>
        <p:spPr>
          <a:xfrm rot="16200000">
            <a:off x="6262815" y="2198826"/>
            <a:ext cx="260303" cy="49881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BC729453-1263-F21D-E7D0-4CD396A737AA}"/>
              </a:ext>
            </a:extLst>
          </p:cNvPr>
          <p:cNvSpPr/>
          <p:nvPr/>
        </p:nvSpPr>
        <p:spPr>
          <a:xfrm rot="10800000">
            <a:off x="5605241" y="3473680"/>
            <a:ext cx="481983" cy="107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7A8DE3-FBFF-920F-EAEA-202C8CDE1FA2}"/>
              </a:ext>
            </a:extLst>
          </p:cNvPr>
          <p:cNvSpPr txBox="1"/>
          <p:nvPr/>
        </p:nvSpPr>
        <p:spPr>
          <a:xfrm>
            <a:off x="6072461" y="3406268"/>
            <a:ext cx="1170038" cy="24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Coarse-Grid</a:t>
            </a:r>
            <a:r>
              <a:rPr lang="de-DE" sz="1000" dirty="0"/>
              <a:t> Solver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3D769B-5F90-F151-7B61-9BC4F73E4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5771" y="138545"/>
            <a:ext cx="3808030" cy="45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  <p:bldP spid="25" grpId="0" animBg="1"/>
      <p:bldP spid="43" grpId="0" animBg="1"/>
      <p:bldP spid="44" grpId="0"/>
      <p:bldP spid="45" grpId="0" animBg="1"/>
      <p:bldP spid="46" grpId="0" animBg="1"/>
      <p:bldP spid="48" grpId="0"/>
      <p:bldP spid="50" grpId="0"/>
      <p:bldP spid="52" grpId="0" animBg="1"/>
      <p:bldP spid="53" grpId="0" animBg="1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D8CD-9C2C-609E-6BDC-6A88641C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800" dirty="0" err="1">
                <a:solidFill>
                  <a:schemeClr val="accent1"/>
                </a:solidFill>
              </a:rPr>
              <a:t>Reason</a:t>
            </a:r>
            <a:r>
              <a:rPr lang="de-DE" sz="4800" dirty="0">
                <a:solidFill>
                  <a:schemeClr val="accent1"/>
                </a:solidFill>
              </a:rPr>
              <a:t> 1</a:t>
            </a:r>
            <a:br>
              <a:rPr lang="de-DE" sz="4000" dirty="0"/>
            </a:br>
            <a:r>
              <a:rPr lang="de-DE" sz="4000" dirty="0" err="1"/>
              <a:t>Our</a:t>
            </a:r>
            <a:r>
              <a:rPr lang="de-DE" sz="4000" dirty="0"/>
              <a:t> </a:t>
            </a:r>
            <a:r>
              <a:rPr lang="de-DE" sz="4000" dirty="0" err="1"/>
              <a:t>result</a:t>
            </a:r>
            <a:r>
              <a:rPr lang="de-DE" sz="4000" dirty="0"/>
              <a:t> </a:t>
            </a:r>
            <a:r>
              <a:rPr lang="de-DE" sz="4000" dirty="0" err="1"/>
              <a:t>advances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state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art</a:t>
            </a:r>
            <a:r>
              <a:rPr lang="de-DE" sz="4000" dirty="0"/>
              <a:t> in a </a:t>
            </a:r>
            <a:r>
              <a:rPr lang="de-DE" sz="4000" dirty="0" err="1"/>
              <a:t>long</a:t>
            </a:r>
            <a:r>
              <a:rPr lang="de-DE" sz="4000" dirty="0"/>
              <a:t> </a:t>
            </a:r>
            <a:r>
              <a:rPr lang="de-DE" sz="4000" dirty="0" err="1"/>
              <a:t>succession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numerical</a:t>
            </a:r>
            <a:r>
              <a:rPr lang="de-DE" sz="4000" dirty="0"/>
              <a:t> </a:t>
            </a:r>
            <a:r>
              <a:rPr lang="de-DE" sz="4000" dirty="0" err="1"/>
              <a:t>solvers</a:t>
            </a:r>
            <a:r>
              <a:rPr lang="de-DE" sz="4000" dirty="0"/>
              <a:t> </a:t>
            </a:r>
            <a:r>
              <a:rPr lang="de-DE" sz="4000" dirty="0" err="1"/>
              <a:t>developed</a:t>
            </a:r>
            <a:r>
              <a:rPr lang="de-DE" sz="4000" dirty="0"/>
              <a:t> </a:t>
            </a:r>
            <a:r>
              <a:rPr lang="de-DE" sz="4000" dirty="0" err="1"/>
              <a:t>by</a:t>
            </a:r>
            <a:r>
              <a:rPr lang="de-DE" sz="4000" dirty="0"/>
              <a:t> </a:t>
            </a:r>
            <a:r>
              <a:rPr lang="de-DE" sz="4000" dirty="0" err="1"/>
              <a:t>mathematical</a:t>
            </a:r>
            <a:r>
              <a:rPr lang="de-DE" sz="4000" dirty="0"/>
              <a:t> </a:t>
            </a:r>
            <a:r>
              <a:rPr lang="de-DE" sz="4000" dirty="0" err="1"/>
              <a:t>experts</a:t>
            </a:r>
            <a:r>
              <a:rPr lang="de-DE" sz="4000" dirty="0"/>
              <a:t> (</a:t>
            </a:r>
            <a:r>
              <a:rPr lang="de-DE" sz="4000" dirty="0">
                <a:solidFill>
                  <a:schemeClr val="accent1"/>
                </a:solidFill>
              </a:rPr>
              <a:t>E</a:t>
            </a:r>
            <a:r>
              <a:rPr lang="de-DE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159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AD1C4-763E-0566-F94F-D9CBFA4A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5092"/>
            <a:ext cx="6455084" cy="779569"/>
          </a:xfrm>
        </p:spPr>
        <p:txBody>
          <a:bodyPr>
            <a:normAutofit/>
          </a:bodyPr>
          <a:lstStyle/>
          <a:p>
            <a:r>
              <a:rPr lang="de-DE" dirty="0"/>
              <a:t>The Zoo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Solvers</a:t>
            </a:r>
            <a:br>
              <a:rPr lang="de-DE" dirty="0"/>
            </a:br>
            <a:r>
              <a:rPr lang="en-US" sz="1800" dirty="0">
                <a:solidFill>
                  <a:schemeClr val="accent1"/>
                </a:solidFill>
              </a:rPr>
              <a:t>Saad, Y. (2003). Iterative methods for sparse linear systems. </a:t>
            </a:r>
            <a:endParaRPr lang="de-DE" dirty="0"/>
          </a:p>
          <a:p>
            <a:pPr lvl="1"/>
            <a:endParaRPr lang="de-D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8C7738-BE50-570A-00D7-CF73BB4C8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441945"/>
              </p:ext>
            </p:extLst>
          </p:nvPr>
        </p:nvGraphicFramePr>
        <p:xfrm>
          <a:off x="6784259" y="349748"/>
          <a:ext cx="5120264" cy="56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AF234C-B193-C223-72FD-7B8FDF605BF0}"/>
              </a:ext>
            </a:extLst>
          </p:cNvPr>
          <p:cNvSpPr/>
          <p:nvPr/>
        </p:nvSpPr>
        <p:spPr>
          <a:xfrm>
            <a:off x="9460037" y="4567785"/>
            <a:ext cx="2147245" cy="14579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68CC9D-CAB3-5E10-165F-A37F4ED086D0}"/>
              </a:ext>
            </a:extLst>
          </p:cNvPr>
          <p:cNvSpPr/>
          <p:nvPr/>
        </p:nvSpPr>
        <p:spPr>
          <a:xfrm rot="2198011">
            <a:off x="6561922" y="4048979"/>
            <a:ext cx="3177539" cy="313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061A6-BD8C-BA6C-39E6-557346C4BAE3}"/>
              </a:ext>
            </a:extLst>
          </p:cNvPr>
          <p:cNvSpPr txBox="1"/>
          <p:nvPr/>
        </p:nvSpPr>
        <p:spPr>
          <a:xfrm>
            <a:off x="379244" y="6025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7E7E15-65F2-C7BB-FC50-1C9649FCCB6D}"/>
              </a:ext>
            </a:extLst>
          </p:cNvPr>
          <p:cNvSpPr txBox="1">
            <a:spLocks/>
          </p:cNvSpPr>
          <p:nvPr/>
        </p:nvSpPr>
        <p:spPr>
          <a:xfrm>
            <a:off x="751087" y="2187873"/>
            <a:ext cx="6033172" cy="1325563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Multigrid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fastest and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solvers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PDEs</a:t>
            </a:r>
            <a:br>
              <a:rPr lang="de-DE" dirty="0"/>
            </a:br>
            <a:r>
              <a:rPr lang="de-DE" sz="1800" dirty="0">
                <a:solidFill>
                  <a:schemeClr val="accent1"/>
                </a:solidFill>
              </a:rPr>
              <a:t>Gmeiner, B. et al. (2015). </a:t>
            </a:r>
            <a:r>
              <a:rPr lang="de-DE" sz="1800" dirty="0" err="1">
                <a:solidFill>
                  <a:schemeClr val="accent1"/>
                </a:solidFill>
              </a:rPr>
              <a:t>Towards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textbook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efficiency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for</a:t>
            </a:r>
            <a:r>
              <a:rPr lang="de-DE" sz="1800" dirty="0">
                <a:solidFill>
                  <a:schemeClr val="accent1"/>
                </a:solidFill>
              </a:rPr>
              <a:t> parallel </a:t>
            </a:r>
            <a:r>
              <a:rPr lang="de-DE" sz="1800" dirty="0" err="1">
                <a:solidFill>
                  <a:schemeClr val="accent1"/>
                </a:solidFill>
              </a:rPr>
              <a:t>multigrid</a:t>
            </a:r>
            <a:r>
              <a:rPr lang="de-DE" sz="1800" i="1" dirty="0">
                <a:solidFill>
                  <a:schemeClr val="accent1"/>
                </a:solidFill>
              </a:rPr>
              <a:t>.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pPr lvl="1"/>
            <a:endParaRPr lang="de-DE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9FB2E33-A922-72D4-711D-30DB4893B933}"/>
              </a:ext>
            </a:extLst>
          </p:cNvPr>
          <p:cNvSpPr txBox="1">
            <a:spLocks/>
          </p:cNvSpPr>
          <p:nvPr/>
        </p:nvSpPr>
        <p:spPr>
          <a:xfrm>
            <a:off x="838200" y="3601253"/>
            <a:ext cx="5946059" cy="24266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Our</a:t>
            </a:r>
            <a:r>
              <a:rPr lang="de-DE" dirty="0"/>
              <a:t> GP-</a:t>
            </a:r>
            <a:r>
              <a:rPr lang="de-DE" dirty="0" err="1"/>
              <a:t>evolved</a:t>
            </a:r>
            <a:r>
              <a:rPr lang="de-DE" dirty="0"/>
              <a:t> </a:t>
            </a:r>
            <a:r>
              <a:rPr lang="de-DE" dirty="0" err="1"/>
              <a:t>solvers</a:t>
            </a:r>
            <a:r>
              <a:rPr lang="de-DE" dirty="0"/>
              <a:t> </a:t>
            </a:r>
            <a:r>
              <a:rPr lang="de-DE" dirty="0" err="1"/>
              <a:t>outperform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the</a:t>
            </a:r>
            <a:r>
              <a:rPr lang="de-DE" dirty="0"/>
              <a:t>-art </a:t>
            </a:r>
            <a:r>
              <a:rPr lang="de-DE" dirty="0" err="1"/>
              <a:t>multigrid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PDEs</a:t>
            </a:r>
          </a:p>
          <a:p>
            <a:pPr lvl="1"/>
            <a:r>
              <a:rPr lang="de-DE" dirty="0"/>
              <a:t>20 % </a:t>
            </a:r>
            <a:r>
              <a:rPr lang="de-DE" dirty="0" err="1"/>
              <a:t>faster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indefinite Helmholtz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large </a:t>
            </a:r>
            <a:r>
              <a:rPr lang="de-DE" dirty="0" err="1"/>
              <a:t>wavenumbers</a:t>
            </a:r>
            <a:r>
              <a:rPr lang="de-DE" dirty="0"/>
              <a:t> (</a:t>
            </a:r>
            <a:r>
              <a:rPr lang="de-DE" dirty="0">
                <a:solidFill>
                  <a:schemeClr val="accent1"/>
                </a:solidFill>
              </a:rPr>
              <a:t>Paper A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Generalization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ill-conditioned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all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multigrid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 fail (</a:t>
            </a:r>
            <a:r>
              <a:rPr lang="de-DE" dirty="0">
                <a:solidFill>
                  <a:schemeClr val="accent1"/>
                </a:solidFill>
              </a:rPr>
              <a:t>Paper A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10 % </a:t>
            </a:r>
            <a:r>
              <a:rPr lang="de-DE" dirty="0" err="1"/>
              <a:t>faster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Poisson‘s</a:t>
            </a:r>
            <a:r>
              <a:rPr lang="de-DE" dirty="0"/>
              <a:t> </a:t>
            </a:r>
            <a:r>
              <a:rPr lang="de-DE" dirty="0" err="1"/>
              <a:t>equation</a:t>
            </a:r>
            <a:r>
              <a:rPr lang="de-DE" dirty="0"/>
              <a:t> and 20 % </a:t>
            </a:r>
            <a:r>
              <a:rPr lang="de-DE" dirty="0" err="1"/>
              <a:t>faster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linear </a:t>
            </a:r>
            <a:r>
              <a:rPr lang="de-DE" dirty="0" err="1"/>
              <a:t>elasticity</a:t>
            </a:r>
            <a:r>
              <a:rPr lang="de-DE" dirty="0"/>
              <a:t> in 2D (</a:t>
            </a:r>
            <a:r>
              <a:rPr lang="de-DE" dirty="0">
                <a:solidFill>
                  <a:schemeClr val="accent1"/>
                </a:solidFill>
              </a:rPr>
              <a:t>Paper B</a:t>
            </a:r>
            <a:r>
              <a:rPr lang="de-DE" dirty="0"/>
              <a:t>)</a:t>
            </a:r>
          </a:p>
          <a:p>
            <a:pPr lvl="1"/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46FC4-EAE0-5337-6AA4-A5CFC562C46A}"/>
              </a:ext>
            </a:extLst>
          </p:cNvPr>
          <p:cNvSpPr txBox="1"/>
          <p:nvPr/>
        </p:nvSpPr>
        <p:spPr>
          <a:xfrm>
            <a:off x="9655983" y="6025770"/>
            <a:ext cx="175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O(n) </a:t>
            </a:r>
            <a:r>
              <a:rPr lang="de-DE" dirty="0" err="1">
                <a:solidFill>
                  <a:srgbClr val="FF0000"/>
                </a:solidFill>
              </a:rPr>
              <a:t>Complexity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88511A-2D27-FFEC-93C2-19B1DBFF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Advancing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Art</a:t>
            </a:r>
          </a:p>
        </p:txBody>
      </p:sp>
    </p:spTree>
    <p:extLst>
      <p:ext uri="{BB962C8B-B14F-4D97-AF65-F5344CB8AC3E}">
        <p14:creationId xmlns:p14="http://schemas.microsoft.com/office/powerpoint/2010/main" val="8398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  <p:bldP spid="8" grpId="0" animBg="1"/>
      <p:bldP spid="9" grpId="0" animBg="1"/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D8CD-9C2C-609E-6BDC-6A88641C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800" dirty="0" err="1">
                <a:solidFill>
                  <a:schemeClr val="accent1"/>
                </a:solidFill>
              </a:rPr>
              <a:t>Reason</a:t>
            </a:r>
            <a:r>
              <a:rPr lang="de-DE" sz="4800" dirty="0">
                <a:solidFill>
                  <a:schemeClr val="accent1"/>
                </a:solidFill>
              </a:rPr>
              <a:t> 2</a:t>
            </a:r>
            <a:br>
              <a:rPr lang="de-DE" sz="4000" dirty="0"/>
            </a:br>
            <a:r>
              <a:rPr lang="de-DE" sz="4000" dirty="0" err="1"/>
              <a:t>Our</a:t>
            </a:r>
            <a:r>
              <a:rPr lang="de-DE" sz="4000" dirty="0"/>
              <a:t> </a:t>
            </a:r>
            <a:r>
              <a:rPr lang="de-DE" sz="4000" dirty="0" err="1"/>
              <a:t>result</a:t>
            </a:r>
            <a:r>
              <a:rPr lang="de-DE" sz="4000" dirty="0"/>
              <a:t> </a:t>
            </a:r>
            <a:r>
              <a:rPr lang="de-DE" sz="4000" dirty="0" err="1"/>
              <a:t>solves</a:t>
            </a:r>
            <a:r>
              <a:rPr lang="de-DE" sz="4000" dirty="0"/>
              <a:t> a </a:t>
            </a:r>
            <a:r>
              <a:rPr lang="de-DE" sz="4000" dirty="0" err="1"/>
              <a:t>problem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indisputable </a:t>
            </a:r>
            <a:r>
              <a:rPr lang="de-DE" sz="4000" dirty="0" err="1"/>
              <a:t>difficulty</a:t>
            </a:r>
            <a:r>
              <a:rPr lang="de-DE" sz="4000" dirty="0"/>
              <a:t> (</a:t>
            </a:r>
            <a:r>
              <a:rPr lang="de-DE" sz="4000" dirty="0">
                <a:solidFill>
                  <a:schemeClr val="accent1"/>
                </a:solidFill>
              </a:rPr>
              <a:t>G</a:t>
            </a:r>
            <a:r>
              <a:rPr lang="de-DE" sz="4000" dirty="0"/>
              <a:t>),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which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previous</a:t>
            </a:r>
            <a:r>
              <a:rPr lang="de-DE" sz="4000" dirty="0"/>
              <a:t> </a:t>
            </a:r>
            <a:r>
              <a:rPr lang="de-DE" sz="4000" dirty="0" err="1"/>
              <a:t>best</a:t>
            </a:r>
            <a:r>
              <a:rPr lang="de-DE" sz="4000" dirty="0"/>
              <a:t> </a:t>
            </a:r>
            <a:r>
              <a:rPr lang="de-DE" sz="4000" dirty="0" err="1"/>
              <a:t>solution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considered</a:t>
            </a:r>
            <a:r>
              <a:rPr lang="de-DE" sz="4000" dirty="0"/>
              <a:t> a </a:t>
            </a:r>
            <a:r>
              <a:rPr lang="de-DE" sz="4000" dirty="0" err="1"/>
              <a:t>significant</a:t>
            </a:r>
            <a:r>
              <a:rPr lang="de-DE" sz="4000" dirty="0"/>
              <a:t> </a:t>
            </a:r>
            <a:r>
              <a:rPr lang="de-DE" sz="4000" dirty="0" err="1"/>
              <a:t>achievement</a:t>
            </a:r>
            <a:r>
              <a:rPr lang="de-DE" sz="4000" dirty="0"/>
              <a:t> (</a:t>
            </a:r>
            <a:r>
              <a:rPr lang="de-DE" sz="4000" dirty="0">
                <a:solidFill>
                  <a:schemeClr val="accent1"/>
                </a:solidFill>
              </a:rPr>
              <a:t>F</a:t>
            </a:r>
            <a:r>
              <a:rPr lang="de-DE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571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26200E-9DAD-98D6-B3D2-3B693BB18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669617"/>
                <a:ext cx="5838957" cy="3702730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The </a:t>
                </a:r>
                <a:r>
                  <a:rPr lang="de-DE" dirty="0" err="1"/>
                  <a:t>efficient</a:t>
                </a:r>
                <a:r>
                  <a:rPr lang="de-DE" dirty="0"/>
                  <a:t> </a:t>
                </a:r>
                <a:r>
                  <a:rPr lang="de-DE" dirty="0" err="1"/>
                  <a:t>numerical</a:t>
                </a:r>
                <a:r>
                  <a:rPr lang="de-DE" dirty="0"/>
                  <a:t> </a:t>
                </a:r>
                <a:r>
                  <a:rPr lang="de-DE" dirty="0" err="1"/>
                  <a:t>solution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this</a:t>
                </a:r>
                <a:r>
                  <a:rPr lang="de-DE" dirty="0"/>
                  <a:t> </a:t>
                </a:r>
                <a:r>
                  <a:rPr lang="de-DE" dirty="0" err="1"/>
                  <a:t>equation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long</a:t>
                </a:r>
                <a:r>
                  <a:rPr lang="de-DE" dirty="0"/>
                  <a:t>-standing </a:t>
                </a:r>
                <a:r>
                  <a:rPr lang="de-DE" dirty="0" err="1"/>
                  <a:t>problem</a:t>
                </a:r>
                <a:br>
                  <a:rPr lang="de-DE" dirty="0"/>
                </a:br>
                <a:r>
                  <a:rPr lang="en-US" sz="1800" dirty="0">
                    <a:solidFill>
                      <a:schemeClr val="accent1"/>
                    </a:solidFill>
                  </a:rPr>
                  <a:t>Ernst, O. G., &amp; Gander, M. J. (2012). Why it is difficult to solve Helmholtz problems with classical iterative methods.</a:t>
                </a:r>
              </a:p>
              <a:p>
                <a:r>
                  <a:rPr lang="de-DE" dirty="0"/>
                  <a:t>The </a:t>
                </a:r>
                <a:r>
                  <a:rPr lang="de-DE" dirty="0" err="1"/>
                  <a:t>resulting</a:t>
                </a:r>
                <a:r>
                  <a:rPr lang="de-DE" dirty="0"/>
                  <a:t> </a:t>
                </a:r>
                <a:r>
                  <a:rPr lang="de-DE" dirty="0" err="1"/>
                  <a:t>system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becomes</a:t>
                </a:r>
                <a:r>
                  <a:rPr lang="de-DE" dirty="0"/>
                  <a:t> </a:t>
                </a:r>
                <a:r>
                  <a:rPr lang="de-DE" dirty="0" err="1"/>
                  <a:t>ill-conditioned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large </a:t>
                </a:r>
                <a:r>
                  <a:rPr lang="de-DE" dirty="0" err="1"/>
                  <a:t>values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wavenumber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Even </a:t>
                </a:r>
                <a:r>
                  <a:rPr lang="de-DE" dirty="0" err="1"/>
                  <a:t>small</a:t>
                </a:r>
                <a:r>
                  <a:rPr lang="de-DE" dirty="0"/>
                  <a:t> </a:t>
                </a:r>
                <a:r>
                  <a:rPr lang="de-DE" dirty="0" err="1"/>
                  <a:t>numerical</a:t>
                </a:r>
                <a:r>
                  <a:rPr lang="de-DE" dirty="0"/>
                  <a:t> </a:t>
                </a:r>
                <a:r>
                  <a:rPr lang="de-DE" dirty="0" err="1"/>
                  <a:t>inaccuracies</a:t>
                </a:r>
                <a:r>
                  <a:rPr lang="de-DE" dirty="0"/>
                  <a:t> </a:t>
                </a:r>
                <a:r>
                  <a:rPr lang="de-DE" dirty="0" err="1"/>
                  <a:t>lead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a </a:t>
                </a:r>
                <a:r>
                  <a:rPr lang="de-DE" dirty="0" err="1"/>
                  <a:t>huge</a:t>
                </a:r>
                <a:r>
                  <a:rPr lang="de-DE" dirty="0"/>
                  <a:t> </a:t>
                </a:r>
                <a:r>
                  <a:rPr lang="de-DE" dirty="0" err="1"/>
                  <a:t>increase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approximation</a:t>
                </a:r>
                <a:r>
                  <a:rPr lang="de-DE" dirty="0"/>
                  <a:t> </a:t>
                </a:r>
                <a:r>
                  <a:rPr lang="de-DE" dirty="0" err="1"/>
                  <a:t>error</a:t>
                </a:r>
                <a:endParaRPr lang="de-DE" dirty="0"/>
              </a:p>
              <a:p>
                <a:endParaRPr lang="en-US" sz="2000" dirty="0">
                  <a:solidFill>
                    <a:schemeClr val="accent1"/>
                  </a:solidFill>
                </a:endParaRPr>
              </a:p>
              <a:p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26200E-9DAD-98D6-B3D2-3B693BB18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669617"/>
                <a:ext cx="5838957" cy="3702730"/>
              </a:xfrm>
              <a:blipFill>
                <a:blip r:embed="rId2"/>
                <a:stretch>
                  <a:fillRect l="-1463" t="-2306" r="-11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0730C4-12E4-8EEF-3D8E-9FA57FA88D58}"/>
              </a:ext>
            </a:extLst>
          </p:cNvPr>
          <p:cNvSpPr txBox="1">
            <a:spLocks/>
          </p:cNvSpPr>
          <p:nvPr/>
        </p:nvSpPr>
        <p:spPr>
          <a:xfrm>
            <a:off x="838200" y="4267677"/>
            <a:ext cx="5725184" cy="1959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956E7E-8B51-8D83-4CED-76F337EEF536}"/>
                  </a:ext>
                </a:extLst>
              </p:cNvPr>
              <p:cNvSpPr txBox="1"/>
              <p:nvPr/>
            </p:nvSpPr>
            <p:spPr>
              <a:xfrm>
                <a:off x="838200" y="1856987"/>
                <a:ext cx="38387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600" i="1">
                          <a:latin typeface="Cambria Math" panose="02040503050406030204" pitchFamily="18" charset="0"/>
                        </a:rPr>
                        <m:t>− </m:t>
                      </m:r>
                      <m:sSup>
                        <m:s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de-DE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3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de-DE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36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sz="36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sz="3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956E7E-8B51-8D83-4CED-76F337EEF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56987"/>
                <a:ext cx="383879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BB6D0046-AA71-914B-92B4-31FC4464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80952" cy="1325563"/>
          </a:xfrm>
        </p:spPr>
        <p:txBody>
          <a:bodyPr/>
          <a:lstStyle/>
          <a:p>
            <a:r>
              <a:rPr lang="de-DE" dirty="0"/>
              <a:t>A Benchmark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Solvers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The Indefinite Helmholtz </a:t>
            </a:r>
            <a:r>
              <a:rPr lang="de-DE" dirty="0" err="1"/>
              <a:t>Equation</a:t>
            </a:r>
            <a:endParaRPr lang="de-D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EB101-34DD-7B96-0542-9FEF44AE1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7157" y="1690689"/>
            <a:ext cx="5396655" cy="40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0730C4-12E4-8EEF-3D8E-9FA57FA88D58}"/>
              </a:ext>
            </a:extLst>
          </p:cNvPr>
          <p:cNvSpPr txBox="1">
            <a:spLocks/>
          </p:cNvSpPr>
          <p:nvPr/>
        </p:nvSpPr>
        <p:spPr>
          <a:xfrm>
            <a:off x="838200" y="4267677"/>
            <a:ext cx="5725184" cy="1959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de-D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6D0046-AA71-914B-92B4-31FC4464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80952" cy="1325563"/>
          </a:xfrm>
        </p:spPr>
        <p:txBody>
          <a:bodyPr/>
          <a:lstStyle/>
          <a:p>
            <a:r>
              <a:rPr lang="de-DE" dirty="0"/>
              <a:t>A Benchmark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Solvers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The Indefinite Helmholtz </a:t>
            </a:r>
            <a:r>
              <a:rPr lang="de-DE" dirty="0" err="1"/>
              <a:t>Equation</a:t>
            </a:r>
            <a:endParaRPr lang="de-D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568DF2-DB09-0C7A-0191-7FDAC124E622}"/>
              </a:ext>
            </a:extLst>
          </p:cNvPr>
          <p:cNvSpPr txBox="1">
            <a:spLocks/>
          </p:cNvSpPr>
          <p:nvPr/>
        </p:nvSpPr>
        <p:spPr>
          <a:xfrm>
            <a:off x="783419" y="2091446"/>
            <a:ext cx="5779965" cy="158459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A </a:t>
            </a:r>
            <a:r>
              <a:rPr lang="de-DE" sz="2800" dirty="0" err="1"/>
              <a:t>functioning</a:t>
            </a:r>
            <a:r>
              <a:rPr lang="de-DE" sz="2800" dirty="0"/>
              <a:t> </a:t>
            </a:r>
            <a:r>
              <a:rPr lang="de-DE" sz="2800" dirty="0" err="1"/>
              <a:t>multigrid-based</a:t>
            </a:r>
            <a:r>
              <a:rPr lang="de-DE" sz="2800" dirty="0"/>
              <a:t> </a:t>
            </a:r>
            <a:r>
              <a:rPr lang="de-DE" sz="2800" dirty="0" err="1"/>
              <a:t>preconditioner</a:t>
            </a:r>
            <a:r>
              <a:rPr lang="de-DE" sz="2800" dirty="0"/>
              <a:t> was </a:t>
            </a:r>
            <a:r>
              <a:rPr lang="de-DE" sz="2800" dirty="0" err="1"/>
              <a:t>only</a:t>
            </a:r>
            <a:r>
              <a:rPr lang="de-DE" sz="2800" dirty="0"/>
              <a:t> </a:t>
            </a:r>
            <a:r>
              <a:rPr lang="de-DE" sz="2800" dirty="0" err="1"/>
              <a:t>discovered</a:t>
            </a:r>
            <a:r>
              <a:rPr lang="de-DE" sz="2800" dirty="0"/>
              <a:t> in 2006 </a:t>
            </a:r>
            <a:r>
              <a:rPr lang="de-DE" sz="2800" dirty="0" err="1"/>
              <a:t>by</a:t>
            </a:r>
            <a:r>
              <a:rPr lang="de-DE" sz="2800" dirty="0"/>
              <a:t> </a:t>
            </a:r>
            <a:r>
              <a:rPr lang="de-DE" sz="2800" dirty="0" err="1"/>
              <a:t>Erlangga</a:t>
            </a:r>
            <a:r>
              <a:rPr lang="de-DE" sz="2800" dirty="0"/>
              <a:t> et al.</a:t>
            </a:r>
            <a:br>
              <a:rPr lang="de-DE" sz="2800" dirty="0"/>
            </a:br>
            <a:r>
              <a:rPr lang="de-DE" sz="2100" dirty="0" err="1">
                <a:solidFill>
                  <a:schemeClr val="accent1"/>
                </a:solidFill>
              </a:rPr>
              <a:t>Erlangga</a:t>
            </a:r>
            <a:r>
              <a:rPr lang="de-DE" sz="2100" dirty="0">
                <a:solidFill>
                  <a:schemeClr val="accent1"/>
                </a:solidFill>
              </a:rPr>
              <a:t>, Y. A., et al. (2006). A </a:t>
            </a:r>
            <a:r>
              <a:rPr lang="de-DE" sz="2100" dirty="0" err="1">
                <a:solidFill>
                  <a:schemeClr val="accent1"/>
                </a:solidFill>
              </a:rPr>
              <a:t>novel</a:t>
            </a:r>
            <a:r>
              <a:rPr lang="de-DE" sz="2100" dirty="0">
                <a:solidFill>
                  <a:schemeClr val="accent1"/>
                </a:solidFill>
              </a:rPr>
              <a:t> </a:t>
            </a:r>
            <a:r>
              <a:rPr lang="de-DE" sz="2100" dirty="0" err="1">
                <a:solidFill>
                  <a:schemeClr val="accent1"/>
                </a:solidFill>
              </a:rPr>
              <a:t>multigrid</a:t>
            </a:r>
            <a:r>
              <a:rPr lang="de-DE" sz="2100" dirty="0">
                <a:solidFill>
                  <a:schemeClr val="accent1"/>
                </a:solidFill>
              </a:rPr>
              <a:t> </a:t>
            </a:r>
            <a:r>
              <a:rPr lang="de-DE" sz="2100" dirty="0" err="1">
                <a:solidFill>
                  <a:schemeClr val="accent1"/>
                </a:solidFill>
              </a:rPr>
              <a:t>based</a:t>
            </a:r>
            <a:r>
              <a:rPr lang="de-DE" sz="2100" dirty="0">
                <a:solidFill>
                  <a:schemeClr val="accent1"/>
                </a:solidFill>
              </a:rPr>
              <a:t> </a:t>
            </a:r>
            <a:r>
              <a:rPr lang="de-DE" sz="2100" dirty="0" err="1">
                <a:solidFill>
                  <a:schemeClr val="accent1"/>
                </a:solidFill>
              </a:rPr>
              <a:t>preconditioner</a:t>
            </a:r>
            <a:r>
              <a:rPr lang="de-DE" sz="2100" dirty="0">
                <a:solidFill>
                  <a:schemeClr val="accent1"/>
                </a:solidFill>
              </a:rPr>
              <a:t> </a:t>
            </a:r>
            <a:r>
              <a:rPr lang="de-DE" sz="2100" dirty="0" err="1">
                <a:solidFill>
                  <a:schemeClr val="accent1"/>
                </a:solidFill>
              </a:rPr>
              <a:t>for</a:t>
            </a:r>
            <a:r>
              <a:rPr lang="de-DE" sz="2100" dirty="0">
                <a:solidFill>
                  <a:schemeClr val="accent1"/>
                </a:solidFill>
              </a:rPr>
              <a:t> </a:t>
            </a:r>
            <a:r>
              <a:rPr lang="de-DE" sz="2100" dirty="0" err="1">
                <a:solidFill>
                  <a:schemeClr val="accent1"/>
                </a:solidFill>
              </a:rPr>
              <a:t>heterogeneous</a:t>
            </a:r>
            <a:r>
              <a:rPr lang="de-DE" sz="2100" dirty="0">
                <a:solidFill>
                  <a:schemeClr val="accent1"/>
                </a:solidFill>
              </a:rPr>
              <a:t> Helmholtz </a:t>
            </a:r>
            <a:r>
              <a:rPr lang="de-DE" sz="2100" dirty="0" err="1">
                <a:solidFill>
                  <a:schemeClr val="accent1"/>
                </a:solidFill>
              </a:rPr>
              <a:t>problems</a:t>
            </a:r>
            <a:r>
              <a:rPr lang="de-DE" sz="2100" dirty="0">
                <a:solidFill>
                  <a:schemeClr val="accent1"/>
                </a:solidFill>
              </a:rPr>
              <a:t>.</a:t>
            </a:r>
            <a:endParaRPr lang="de-DE" sz="2100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3D7B373-5CC5-0F51-C07E-92928F42C1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3676040"/>
                <a:ext cx="6059480" cy="25511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err="1"/>
                  <a:t>Our</a:t>
                </a:r>
                <a:r>
                  <a:rPr lang="de-DE" dirty="0"/>
                  <a:t> </a:t>
                </a:r>
                <a:r>
                  <a:rPr lang="de-DE" dirty="0" err="1"/>
                  <a:t>evolved</a:t>
                </a:r>
                <a:r>
                  <a:rPr lang="de-DE" dirty="0"/>
                  <a:t> </a:t>
                </a:r>
                <a:r>
                  <a:rPr lang="de-DE" dirty="0" err="1"/>
                  <a:t>solvers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handle </a:t>
                </a:r>
                <a:r>
                  <a:rPr lang="de-DE" dirty="0" err="1"/>
                  <a:t>highly</a:t>
                </a:r>
                <a:r>
                  <a:rPr lang="de-DE" dirty="0"/>
                  <a:t> </a:t>
                </a:r>
                <a:r>
                  <a:rPr lang="de-DE" dirty="0" err="1"/>
                  <a:t>ill-conditioned</a:t>
                </a:r>
                <a:r>
                  <a:rPr lang="de-DE" dirty="0"/>
                  <a:t> Helmholtz </a:t>
                </a:r>
                <a:r>
                  <a:rPr lang="de-DE" dirty="0" err="1"/>
                  <a:t>problems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more</a:t>
                </a:r>
                <a:r>
                  <a:rPr lang="de-DE" dirty="0"/>
                  <a:t> </a:t>
                </a:r>
                <a:r>
                  <a:rPr lang="de-DE" dirty="0" err="1"/>
                  <a:t>than</a:t>
                </a:r>
                <a:r>
                  <a:rPr lang="de-DE" dirty="0"/>
                  <a:t> a </a:t>
                </a:r>
                <a:r>
                  <a:rPr lang="de-DE" dirty="0" err="1"/>
                  <a:t>million</a:t>
                </a:r>
                <a:r>
                  <a:rPr lang="de-DE" dirty="0"/>
                  <a:t> </a:t>
                </a:r>
                <a:r>
                  <a:rPr lang="de-DE" dirty="0" err="1"/>
                  <a:t>unknowns</a:t>
                </a:r>
                <a:endParaRPr lang="de-DE" dirty="0"/>
              </a:p>
              <a:p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largest</a:t>
                </a:r>
                <a:r>
                  <a:rPr lang="de-DE" dirty="0"/>
                  <a:t> </a:t>
                </a:r>
                <a:r>
                  <a:rPr lang="de-DE" dirty="0" err="1"/>
                  <a:t>wavenumber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640</m:t>
                    </m:r>
                  </m:oMath>
                </a14:m>
                <a:r>
                  <a:rPr lang="de-DE" dirty="0"/>
                  <a:t>) all </a:t>
                </a:r>
                <a:r>
                  <a:rPr lang="de-DE" dirty="0" err="1"/>
                  <a:t>known</a:t>
                </a:r>
                <a:r>
                  <a:rPr lang="de-DE" dirty="0"/>
                  <a:t> </a:t>
                </a:r>
                <a:r>
                  <a:rPr lang="de-DE" dirty="0" err="1"/>
                  <a:t>multigrid</a:t>
                </a:r>
                <a:r>
                  <a:rPr lang="de-DE" dirty="0"/>
                  <a:t> </a:t>
                </a:r>
                <a:r>
                  <a:rPr lang="de-DE" dirty="0" err="1"/>
                  <a:t>cycles</a:t>
                </a:r>
                <a:r>
                  <a:rPr lang="de-DE" dirty="0"/>
                  <a:t> fail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achieve</a:t>
                </a:r>
                <a:r>
                  <a:rPr lang="de-DE" dirty="0"/>
                  <a:t> </a:t>
                </a:r>
                <a:r>
                  <a:rPr lang="de-DE" dirty="0" err="1"/>
                  <a:t>convergence</a:t>
                </a:r>
                <a:endParaRPr lang="de-DE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3D7B373-5CC5-0F51-C07E-92928F42C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676040"/>
                <a:ext cx="6059480" cy="2551101"/>
              </a:xfrm>
              <a:prstGeom prst="rect">
                <a:avLst/>
              </a:prstGeom>
              <a:blipFill>
                <a:blip r:embed="rId2"/>
                <a:stretch>
                  <a:fillRect l="-1307" t="-3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c 12">
            <a:extLst>
              <a:ext uri="{FF2B5EF4-FFF2-40B4-BE49-F238E27FC236}">
                <a16:creationId xmlns:a16="http://schemas.microsoft.com/office/drawing/2014/main" id="{A3471F48-172A-A84A-402E-E5FC512F0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679" y="1844576"/>
            <a:ext cx="4743404" cy="4743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75C3C-DE78-F713-C017-3782A4FE30C2}"/>
              </a:ext>
            </a:extLst>
          </p:cNvPr>
          <p:cNvSpPr txBox="1"/>
          <p:nvPr/>
        </p:nvSpPr>
        <p:spPr>
          <a:xfrm>
            <a:off x="838199" y="1783669"/>
            <a:ext cx="315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One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most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cited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papers</a:t>
            </a:r>
            <a:r>
              <a:rPr lang="de-DE" sz="1400" dirty="0">
                <a:solidFill>
                  <a:srgbClr val="FF0000"/>
                </a:solidFill>
              </a:rPr>
              <a:t> in </a:t>
            </a:r>
            <a:r>
              <a:rPr lang="de-DE" sz="1400" dirty="0" err="1">
                <a:solidFill>
                  <a:srgbClr val="FF0000"/>
                </a:solidFill>
              </a:rPr>
              <a:t>this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area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5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D6FF4D-C667-0453-E2A7-C99E9525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entry</a:t>
            </a:r>
            <a:r>
              <a:rPr lang="de-DE" dirty="0"/>
              <a:t> stands out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952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A3B7-B8AC-8A92-0214-30794538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entry</a:t>
            </a:r>
            <a:r>
              <a:rPr lang="de-DE" dirty="0"/>
              <a:t> stands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AAEE-D79A-AB64-443F-C5BECA87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399" cy="4351338"/>
          </a:xfrm>
        </p:spPr>
        <p:txBody>
          <a:bodyPr/>
          <a:lstStyle/>
          <a:p>
            <a:r>
              <a:rPr lang="en-US" dirty="0"/>
              <a:t>Solving partial differential equations (PDEs) represents one of humanity’s greatest challenges </a:t>
            </a:r>
          </a:p>
          <a:p>
            <a:r>
              <a:rPr lang="en-US" dirty="0"/>
              <a:t>The difficulty of the problems we solve can be objectively judged based on their mathematical properties</a:t>
            </a:r>
          </a:p>
          <a:p>
            <a:r>
              <a:rPr lang="de-DE" dirty="0"/>
              <a:t>Clear </a:t>
            </a:r>
            <a:r>
              <a:rPr lang="de-DE" dirty="0" err="1"/>
              <a:t>criteria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assessing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/>
              <a:t>Speed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solving</a:t>
            </a:r>
            <a:endParaRPr lang="de-DE" sz="2400" dirty="0"/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/>
              <a:t>Generalization</a:t>
            </a:r>
            <a:endParaRPr lang="de-DE" sz="2400" dirty="0"/>
          </a:p>
          <a:p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46F1B-2738-5AEA-0607-57AC15F9B970}"/>
              </a:ext>
            </a:extLst>
          </p:cNvPr>
          <p:cNvSpPr txBox="1"/>
          <p:nvPr/>
        </p:nvSpPr>
        <p:spPr>
          <a:xfrm>
            <a:off x="6468963" y="4783137"/>
            <a:ext cx="4511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NASA's Scientific Visualization Studio. Data provided by Robert B. </a:t>
            </a:r>
            <a:r>
              <a:rPr lang="en-US" sz="1000" dirty="0" err="1"/>
              <a:t>Schmunk</a:t>
            </a:r>
            <a:r>
              <a:rPr lang="en-US" sz="1000" dirty="0"/>
              <a:t> (NASA/GSFC GISS).</a:t>
            </a:r>
            <a:endParaRPr lang="de-DE" sz="1000" dirty="0"/>
          </a:p>
        </p:txBody>
      </p:sp>
      <p:pic>
        <p:nvPicPr>
          <p:cNvPr id="6" name="climate_change_simulation">
            <a:hlinkClick r:id="" action="ppaction://media"/>
            <a:extLst>
              <a:ext uri="{FF2B5EF4-FFF2-40B4-BE49-F238E27FC236}">
                <a16:creationId xmlns:a16="http://schemas.microsoft.com/office/drawing/2014/main" id="{E40A06DD-E486-AFE4-0C88-959BBE854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825625"/>
            <a:ext cx="5257799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668</Words>
  <Application>Microsoft Office PowerPoint</Application>
  <PresentationFormat>Widescreen</PresentationFormat>
  <Paragraphs>82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Wingdings</vt:lpstr>
      <vt:lpstr>Office Theme</vt:lpstr>
      <vt:lpstr>Evolving Efficient and Generalizable Multigrid Methods with Grammar-Guided Genetic Programming</vt:lpstr>
      <vt:lpstr>Summary of our Approach</vt:lpstr>
      <vt:lpstr>Reason 1 Our result advances the state of the art in a long succession of numerical solvers developed by mathematical experts (E)</vt:lpstr>
      <vt:lpstr>Advancing the State of the Art</vt:lpstr>
      <vt:lpstr>Reason 2 Our result solves a problem of indisputable difficulty (G), for which the previous best solution is considered a significant achievement (F)</vt:lpstr>
      <vt:lpstr>A Benchmark for Numerical Solvers: The Indefinite Helmholtz Equation</vt:lpstr>
      <vt:lpstr>A Benchmark for Numerical Solvers: The Indefinite Helmholtz Equation</vt:lpstr>
      <vt:lpstr>Why our entry stands out </vt:lpstr>
      <vt:lpstr>Why our entry stands out</vt:lpstr>
      <vt:lpstr>Why our entry stands out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Evolving Generalizable Multigrid-Based Helmholtz Preconditioners with GGGP</dc:title>
  <dc:creator>Jonas Schmitt</dc:creator>
  <cp:lastModifiedBy>Jonas Schmitt</cp:lastModifiedBy>
  <cp:revision>4</cp:revision>
  <dcterms:created xsi:type="dcterms:W3CDTF">2022-06-17T14:47:22Z</dcterms:created>
  <dcterms:modified xsi:type="dcterms:W3CDTF">2022-07-01T14:13:20Z</dcterms:modified>
</cp:coreProperties>
</file>