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815" r:id="rId2"/>
    <p:sldMasterId id="2147483820" r:id="rId3"/>
  </p:sldMasterIdLst>
  <p:notesMasterIdLst>
    <p:notesMasterId r:id="rId13"/>
  </p:notesMasterIdLst>
  <p:handoutMasterIdLst>
    <p:handoutMasterId r:id="rId14"/>
  </p:handoutMasterIdLst>
  <p:sldIdLst>
    <p:sldId id="256" r:id="rId4"/>
    <p:sldId id="564" r:id="rId5"/>
    <p:sldId id="3465" r:id="rId6"/>
    <p:sldId id="558" r:id="rId7"/>
    <p:sldId id="559" r:id="rId8"/>
    <p:sldId id="3468" r:id="rId9"/>
    <p:sldId id="3466" r:id="rId10"/>
    <p:sldId id="560" r:id="rId11"/>
    <p:sldId id="3462"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43AA1F9-C6BD-437F-BC28-5186FE34F210}">
          <p14:sldIdLst>
            <p14:sldId id="256"/>
            <p14:sldId id="564"/>
            <p14:sldId id="3465"/>
            <p14:sldId id="558"/>
            <p14:sldId id="559"/>
            <p14:sldId id="3468"/>
            <p14:sldId id="3466"/>
            <p14:sldId id="560"/>
            <p14:sldId id="34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thi, Parul (Cognizant)" initials="S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FFEE"/>
    <a:srgbClr val="001950"/>
    <a:srgbClr val="EBF0FF"/>
    <a:srgbClr val="B8B8B8"/>
    <a:srgbClr val="595959"/>
    <a:srgbClr val="0033A0"/>
    <a:srgbClr val="000000"/>
    <a:srgbClr val="D0D0D0"/>
    <a:srgbClr val="00B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35"/>
    <p:restoredTop sz="92109"/>
  </p:normalViewPr>
  <p:slideViewPr>
    <p:cSldViewPr snapToGrid="0">
      <p:cViewPr varScale="1">
        <p:scale>
          <a:sx n="155" d="100"/>
          <a:sy n="155" d="100"/>
        </p:scale>
        <p:origin x="192" y="20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5504ED-601C-9F41-A2BB-A84CD9D575D8}" type="datetimeFigureOut">
              <a:rPr lang="en-US" smtClean="0"/>
              <a:t>7/5/22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185347-B0FD-EF4B-941B-A92CF753AB4E}" type="slidenum">
              <a:rPr lang="en-US" smtClean="0"/>
              <a:t>‹#›</a:t>
            </a:fld>
            <a:endParaRPr lang="en-US"/>
          </a:p>
        </p:txBody>
      </p:sp>
    </p:spTree>
    <p:extLst>
      <p:ext uri="{BB962C8B-B14F-4D97-AF65-F5344CB8AC3E}">
        <p14:creationId xmlns:p14="http://schemas.microsoft.com/office/powerpoint/2010/main" val="4081683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99A69-9E3B-7C4C-9E3F-523F007A72CB}" type="datetimeFigureOut">
              <a:rPr lang="en-US" smtClean="0"/>
              <a:t>7/5/22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2D6E04-3A2F-4B48-A297-666578EDF1B3}" type="slidenum">
              <a:rPr lang="en-US" smtClean="0"/>
              <a:t>‹#›</a:t>
            </a:fld>
            <a:endParaRPr lang="en-US"/>
          </a:p>
        </p:txBody>
      </p:sp>
    </p:spTree>
    <p:extLst>
      <p:ext uri="{BB962C8B-B14F-4D97-AF65-F5344CB8AC3E}">
        <p14:creationId xmlns:p14="http://schemas.microsoft.com/office/powerpoint/2010/main" val="28699140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2</a:t>
            </a:fld>
            <a:endParaRPr lang="en-US"/>
          </a:p>
        </p:txBody>
      </p:sp>
    </p:spTree>
    <p:extLst>
      <p:ext uri="{BB962C8B-B14F-4D97-AF65-F5344CB8AC3E}">
        <p14:creationId xmlns:p14="http://schemas.microsoft.com/office/powerpoint/2010/main" val="79665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3</a:t>
            </a:fld>
            <a:endParaRPr lang="en-US"/>
          </a:p>
        </p:txBody>
      </p:sp>
    </p:spTree>
    <p:extLst>
      <p:ext uri="{BB962C8B-B14F-4D97-AF65-F5344CB8AC3E}">
        <p14:creationId xmlns:p14="http://schemas.microsoft.com/office/powerpoint/2010/main" val="643101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4</a:t>
            </a:fld>
            <a:endParaRPr lang="en-US"/>
          </a:p>
        </p:txBody>
      </p:sp>
    </p:spTree>
    <p:extLst>
      <p:ext uri="{BB962C8B-B14F-4D97-AF65-F5344CB8AC3E}">
        <p14:creationId xmlns:p14="http://schemas.microsoft.com/office/powerpoint/2010/main" val="245725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5</a:t>
            </a:fld>
            <a:endParaRPr lang="en-US"/>
          </a:p>
        </p:txBody>
      </p:sp>
    </p:spTree>
    <p:extLst>
      <p:ext uri="{BB962C8B-B14F-4D97-AF65-F5344CB8AC3E}">
        <p14:creationId xmlns:p14="http://schemas.microsoft.com/office/powerpoint/2010/main" val="295535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6</a:t>
            </a:fld>
            <a:endParaRPr lang="en-US"/>
          </a:p>
        </p:txBody>
      </p:sp>
    </p:spTree>
    <p:extLst>
      <p:ext uri="{BB962C8B-B14F-4D97-AF65-F5344CB8AC3E}">
        <p14:creationId xmlns:p14="http://schemas.microsoft.com/office/powerpoint/2010/main" val="19888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7</a:t>
            </a:fld>
            <a:endParaRPr lang="en-US"/>
          </a:p>
        </p:txBody>
      </p:sp>
    </p:spTree>
    <p:extLst>
      <p:ext uri="{BB962C8B-B14F-4D97-AF65-F5344CB8AC3E}">
        <p14:creationId xmlns:p14="http://schemas.microsoft.com/office/powerpoint/2010/main" val="308778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8</a:t>
            </a:fld>
            <a:endParaRPr lang="en-US"/>
          </a:p>
        </p:txBody>
      </p:sp>
    </p:spTree>
    <p:extLst>
      <p:ext uri="{BB962C8B-B14F-4D97-AF65-F5344CB8AC3E}">
        <p14:creationId xmlns:p14="http://schemas.microsoft.com/office/powerpoint/2010/main" val="197330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5EF5A0-A374-274D-9E35-C42A45FDFB3F}" type="slidenum">
              <a:rPr lang="en-US" smtClean="0"/>
              <a:t>9</a:t>
            </a:fld>
            <a:endParaRPr lang="en-US"/>
          </a:p>
        </p:txBody>
      </p:sp>
    </p:spTree>
    <p:extLst>
      <p:ext uri="{BB962C8B-B14F-4D97-AF65-F5344CB8AC3E}">
        <p14:creationId xmlns:p14="http://schemas.microsoft.com/office/powerpoint/2010/main" val="1242649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hite Cover Slide,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BA977D-F01B-45A3-A788-241A0D7E09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51985"/>
            <a:ext cx="9144000" cy="691515"/>
          </a:xfrm>
          <a:prstGeom prst="rect">
            <a:avLst/>
          </a:prstGeom>
        </p:spPr>
      </p:pic>
      <p:pic>
        <p:nvPicPr>
          <p:cNvPr id="7" name="Picture 6">
            <a:extLst>
              <a:ext uri="{FF2B5EF4-FFF2-40B4-BE49-F238E27FC236}">
                <a16:creationId xmlns:a16="http://schemas.microsoft.com/office/drawing/2014/main" id="{99B63AD2-13B3-4C1A-81A7-6B8DAA7875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384048"/>
            <a:ext cx="2385905" cy="512064"/>
          </a:xfrm>
          <a:prstGeom prst="rect">
            <a:avLst/>
          </a:prstGeom>
        </p:spPr>
      </p:pic>
      <p:sp>
        <p:nvSpPr>
          <p:cNvPr id="2" name="Title 1">
            <a:extLst>
              <a:ext uri="{FF2B5EF4-FFF2-40B4-BE49-F238E27FC236}">
                <a16:creationId xmlns:a16="http://schemas.microsoft.com/office/drawing/2014/main" id="{9E61C033-5F13-4DFF-B15B-CE7C811FF242}"/>
              </a:ext>
            </a:extLst>
          </p:cNvPr>
          <p:cNvSpPr>
            <a:spLocks noGrp="1"/>
          </p:cNvSpPr>
          <p:nvPr>
            <p:ph type="ctrTitle" hasCustomPrompt="1"/>
          </p:nvPr>
        </p:nvSpPr>
        <p:spPr bwMode="black">
          <a:xfrm>
            <a:off x="457200" y="1691640"/>
            <a:ext cx="5029200" cy="1052596"/>
          </a:xfrm>
        </p:spPr>
        <p:txBody>
          <a:bodyPr anchor="b">
            <a:spAutoFit/>
          </a:bodyPr>
          <a:lstStyle>
            <a:lvl1pPr algn="l">
              <a:defRPr sz="3800">
                <a:solidFill>
                  <a:schemeClr val="tx1"/>
                </a:solidFill>
                <a:latin typeface="Calibri" panose="020F0502020204030204" pitchFamily="34" charset="0"/>
                <a:cs typeface="Calibri" panose="020F0502020204030204" pitchFamily="34" charset="0"/>
              </a:defRPr>
            </a:lvl1pPr>
          </a:lstStyle>
          <a:p>
            <a:pPr lvl="0"/>
            <a:r>
              <a:rPr lang="en-US"/>
              <a:t>Presentation Title Goes Here</a:t>
            </a:r>
          </a:p>
        </p:txBody>
      </p:sp>
      <p:sp>
        <p:nvSpPr>
          <p:cNvPr id="3" name="Subtitle 2">
            <a:extLst>
              <a:ext uri="{FF2B5EF4-FFF2-40B4-BE49-F238E27FC236}">
                <a16:creationId xmlns:a16="http://schemas.microsoft.com/office/drawing/2014/main" id="{86915D2C-FBBF-4872-8B9B-3345FADF0AAF}"/>
              </a:ext>
            </a:extLst>
          </p:cNvPr>
          <p:cNvSpPr>
            <a:spLocks noGrp="1"/>
          </p:cNvSpPr>
          <p:nvPr>
            <p:ph type="subTitle" idx="1" hasCustomPrompt="1"/>
          </p:nvPr>
        </p:nvSpPr>
        <p:spPr bwMode="black">
          <a:xfrm>
            <a:off x="457200" y="3118104"/>
            <a:ext cx="5029200" cy="538609"/>
          </a:xfrm>
        </p:spPr>
        <p:txBody>
          <a:bodyPr>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800">
                <a:solidFill>
                  <a:schemeClr val="tx1"/>
                </a:solidFill>
                <a:latin typeface="Calibri" panose="020F0502020204030204" pitchFamily="34" charset="0"/>
                <a:cs typeface="Calibri" panose="020F0502020204030204" pitchFamily="34" charset="0"/>
              </a:defRPr>
            </a:lvl1pPr>
            <a:lvl2pPr marL="0" indent="0" algn="l">
              <a:buClrTx/>
              <a:buFont typeface="Arial" panose="020B0604020202020204" pitchFamily="34" charset="0"/>
              <a:buNone/>
              <a:tabLst/>
              <a:defRPr sz="1200">
                <a:solidFill>
                  <a:schemeClr val="tx1"/>
                </a:solidFill>
                <a:latin typeface="Calibri" panose="020F0502020204030204" pitchFamily="34" charset="0"/>
                <a:cs typeface="Calibri" panose="020F0502020204030204" pitchFamily="34" charset="0"/>
              </a:defRPr>
            </a:lvl2pPr>
            <a:lvl3pPr marL="228600" indent="-228600" algn="l">
              <a:spcBef>
                <a:spcPts val="600"/>
              </a:spcBef>
              <a:buClrTx/>
              <a:buSzPct val="125000"/>
              <a:buFont typeface="Arial" panose="020B0604020202020204" pitchFamily="34" charset="0"/>
              <a:buChar char="•"/>
              <a:defRPr sz="1200">
                <a:solidFill>
                  <a:schemeClr val="tx1"/>
                </a:solidFill>
              </a:defRPr>
            </a:lvl3pPr>
            <a:lvl4pPr marL="228600" indent="-228600" algn="l">
              <a:spcBef>
                <a:spcPts val="600"/>
              </a:spcBef>
              <a:buClrTx/>
              <a:buSzPct val="125000"/>
              <a:buFont typeface="Arial" panose="020B0604020202020204" pitchFamily="34" charset="0"/>
              <a:buChar char="•"/>
              <a:defRPr sz="1200">
                <a:solidFill>
                  <a:schemeClr val="tx1"/>
                </a:solidFill>
              </a:defRPr>
            </a:lvl4pPr>
            <a:lvl5pPr marL="228600" indent="-228600" algn="l">
              <a:spcBef>
                <a:spcPts val="600"/>
              </a:spcBef>
              <a:buClrTx/>
              <a:buSzPct val="125000"/>
              <a:buFont typeface="Arial" panose="020B0604020202020204" pitchFamily="34" charset="0"/>
              <a:buChar char="•"/>
              <a:defRPr sz="1200">
                <a:solidFill>
                  <a:schemeClr val="tx1"/>
                </a:solidFill>
              </a:defRPr>
            </a:lvl5pPr>
            <a:lvl6pPr marL="228600" indent="-228600" algn="l">
              <a:spcBef>
                <a:spcPts val="600"/>
              </a:spcBef>
              <a:buClrTx/>
              <a:buSzPct val="125000"/>
              <a:buFont typeface="Arial" panose="020B0604020202020204" pitchFamily="34" charset="0"/>
              <a:buChar char="•"/>
              <a:defRPr sz="1200">
                <a:solidFill>
                  <a:schemeClr val="tx1"/>
                </a:solidFill>
              </a:defRPr>
            </a:lvl6pPr>
            <a:lvl7pPr marL="228600" indent="-228600" algn="l">
              <a:spcBef>
                <a:spcPts val="600"/>
              </a:spcBef>
              <a:buClrTx/>
              <a:buSzPct val="125000"/>
              <a:buFont typeface="Arial" panose="020B0604020202020204" pitchFamily="34" charset="0"/>
              <a:buChar char="•"/>
              <a:defRPr sz="1200">
                <a:solidFill>
                  <a:schemeClr val="tx1"/>
                </a:solidFill>
              </a:defRPr>
            </a:lvl7pPr>
            <a:lvl8pPr marL="228600" indent="-228600" algn="l">
              <a:spcBef>
                <a:spcPts val="600"/>
              </a:spcBef>
              <a:buClrTx/>
              <a:buSzPct val="125000"/>
              <a:buFont typeface="Arial" panose="020B0604020202020204" pitchFamily="34" charset="0"/>
              <a:buChar char="•"/>
              <a:defRPr sz="1200">
                <a:solidFill>
                  <a:schemeClr val="tx1"/>
                </a:solidFill>
              </a:defRPr>
            </a:lvl8pPr>
            <a:lvl9pPr marL="228600" indent="-228600" algn="l">
              <a:spcBef>
                <a:spcPts val="600"/>
              </a:spcBef>
              <a:buClrTx/>
              <a:buSzPct val="125000"/>
              <a:buFont typeface="Arial" panose="020B0604020202020204" pitchFamily="34" charset="0"/>
              <a:buChar char="•"/>
              <a:defRPr sz="1200">
                <a:solidFill>
                  <a:schemeClr val="tx1"/>
                </a:solidFill>
              </a:defRPr>
            </a:lvl9pPr>
          </a:lstStyle>
          <a:p>
            <a:pPr lvl="0"/>
            <a:r>
              <a:rPr lang="en-US"/>
              <a:t>Speaker’s Full Name</a:t>
            </a:r>
          </a:p>
          <a:p>
            <a:pPr lvl="1"/>
            <a:r>
              <a:rPr lang="en-US"/>
              <a:t>Speaker’s title</a:t>
            </a:r>
          </a:p>
        </p:txBody>
      </p:sp>
      <p:sp>
        <p:nvSpPr>
          <p:cNvPr id="11" name="Footer Placeholder 10">
            <a:extLst>
              <a:ext uri="{FF2B5EF4-FFF2-40B4-BE49-F238E27FC236}">
                <a16:creationId xmlns:a16="http://schemas.microsoft.com/office/drawing/2014/main" id="{593BD8E8-263E-4363-B56A-C654487075F5}"/>
              </a:ext>
            </a:extLst>
          </p:cNvPr>
          <p:cNvSpPr>
            <a:spLocks noGrp="1"/>
          </p:cNvSpPr>
          <p:nvPr>
            <p:ph type="ftr" sz="quarter" idx="11"/>
          </p:nvPr>
        </p:nvSpPr>
        <p:spPr bwMode="white">
          <a:xfrm>
            <a:off x="457200" y="4757277"/>
            <a:ext cx="5029200" cy="115416"/>
          </a:xfrm>
          <a:prstGeom prst="rect">
            <a:avLst/>
          </a:prstGeom>
        </p:spPr>
        <p:txBody>
          <a:bodyPr>
            <a:spAutoFit/>
          </a:bodyPr>
          <a:lstStyle>
            <a:lvl1pPr>
              <a:defRPr sz="750">
                <a:solidFill>
                  <a:schemeClr val="bg1"/>
                </a:solidFill>
                <a:latin typeface="Calibri" panose="020F0502020204030204" pitchFamily="34" charset="0"/>
                <a:cs typeface="Calibri" panose="020F0502020204030204" pitchFamily="34" charset="0"/>
              </a:defRPr>
            </a:lvl1pPr>
            <a:lvl2pPr marL="0" indent="0">
              <a:defRPr sz="750">
                <a:solidFill>
                  <a:schemeClr val="bg1"/>
                </a:solidFill>
              </a:defRPr>
            </a:lvl2pPr>
            <a:lvl3pPr marL="0" indent="0">
              <a:defRPr sz="750">
                <a:solidFill>
                  <a:schemeClr val="bg1"/>
                </a:solidFill>
              </a:defRPr>
            </a:lvl3pPr>
            <a:lvl4pPr marL="0" indent="0">
              <a:defRPr sz="750">
                <a:solidFill>
                  <a:schemeClr val="bg1"/>
                </a:solidFill>
              </a:defRPr>
            </a:lvl4pPr>
            <a:lvl5pPr marL="0" indent="0">
              <a:defRPr sz="750">
                <a:solidFill>
                  <a:schemeClr val="bg1"/>
                </a:solidFill>
              </a:defRPr>
            </a:lvl5pPr>
            <a:lvl6pPr marL="0" indent="0">
              <a:defRPr sz="750">
                <a:solidFill>
                  <a:schemeClr val="bg1"/>
                </a:solidFill>
              </a:defRPr>
            </a:lvl6pPr>
            <a:lvl7pPr marL="0" indent="0">
              <a:defRPr sz="750">
                <a:solidFill>
                  <a:schemeClr val="bg1"/>
                </a:solidFill>
              </a:defRPr>
            </a:lvl7pPr>
            <a:lvl8pPr marL="0" indent="0">
              <a:defRPr sz="750">
                <a:solidFill>
                  <a:schemeClr val="bg1"/>
                </a:solidFill>
              </a:defRPr>
            </a:lvl8pPr>
            <a:lvl9pPr marL="0" indent="0">
              <a:defRPr sz="750">
                <a:solidFill>
                  <a:schemeClr val="bg1"/>
                </a:solidFill>
              </a:defRPr>
            </a:lvl9pPr>
          </a:lstStyle>
          <a:p>
            <a:endParaRPr lang="en-US"/>
          </a:p>
        </p:txBody>
      </p:sp>
      <p:cxnSp>
        <p:nvCxnSpPr>
          <p:cNvPr id="8" name="Straight Connector 7">
            <a:extLst>
              <a:ext uri="{FF2B5EF4-FFF2-40B4-BE49-F238E27FC236}">
                <a16:creationId xmlns:a16="http://schemas.microsoft.com/office/drawing/2014/main" id="{B2D38650-2189-4A4F-AD30-9C41C4094C5F}"/>
              </a:ext>
            </a:extLst>
          </p:cNvPr>
          <p:cNvCxnSpPr>
            <a:cxnSpLocks/>
          </p:cNvCxnSpPr>
          <p:nvPr userDrawn="1"/>
        </p:nvCxnSpPr>
        <p:spPr bwMode="black">
          <a:xfrm>
            <a:off x="457200" y="2928574"/>
            <a:ext cx="228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85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512A5-02AD-4CE7-95D7-2098ED248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75"/>
            <a:ext cx="9133377" cy="5137525"/>
          </a:xfrm>
          <a:prstGeom prst="rect">
            <a:avLst/>
          </a:prstGeom>
        </p:spPr>
      </p:pic>
      <p:sp>
        <p:nvSpPr>
          <p:cNvPr id="2" name="Title 1"/>
          <p:cNvSpPr>
            <a:spLocks noGrp="1"/>
          </p:cNvSpPr>
          <p:nvPr>
            <p:ph type="title" hasCustomPrompt="1"/>
          </p:nvPr>
        </p:nvSpPr>
        <p:spPr>
          <a:xfrm>
            <a:off x="612648" y="1828800"/>
            <a:ext cx="7772400" cy="329184"/>
          </a:xfrm>
        </p:spPr>
        <p:txBody>
          <a:bodyPr anchor="b" anchorCtr="0">
            <a:noAutofit/>
          </a:bodyPr>
          <a:lstStyle>
            <a:lvl1pPr>
              <a:defRPr sz="3200">
                <a:solidFill>
                  <a:schemeClr val="tx1"/>
                </a:solidFill>
                <a:latin typeface="Calibri" panose="020F0502020204030204" pitchFamily="34" charset="0"/>
                <a:cs typeface="Calibri" panose="020F0502020204030204" pitchFamily="34" charset="0"/>
              </a:defRPr>
            </a:lvl1pPr>
          </a:lstStyle>
          <a:p>
            <a:r>
              <a:rPr lang="en-US"/>
              <a:t>Thank you</a:t>
            </a:r>
          </a:p>
        </p:txBody>
      </p:sp>
      <p:sp>
        <p:nvSpPr>
          <p:cNvPr id="8" name="Text Placeholder 7"/>
          <p:cNvSpPr>
            <a:spLocks noGrp="1"/>
          </p:cNvSpPr>
          <p:nvPr>
            <p:ph type="body" sz="quarter" idx="10" hasCustomPrompt="1"/>
          </p:nvPr>
        </p:nvSpPr>
        <p:spPr>
          <a:xfrm>
            <a:off x="612648" y="2441448"/>
            <a:ext cx="7772400" cy="630936"/>
          </a:xfrm>
          <a:prstGeom prst="rect">
            <a:avLst/>
          </a:prstGeom>
        </p:spPr>
        <p:txBody>
          <a:bodyPr vert="horz">
            <a:norm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0" indent="0">
              <a:buNone/>
              <a:defRPr sz="2000">
                <a:solidFill>
                  <a:schemeClr val="tx1"/>
                </a:solidFill>
              </a:defRPr>
            </a:lvl2pPr>
            <a:lvl3pPr marL="0" indent="0">
              <a:buNone/>
              <a:defRPr sz="2000">
                <a:solidFill>
                  <a:schemeClr val="tx1"/>
                </a:solidFill>
              </a:defRPr>
            </a:lvl3pPr>
            <a:lvl4pPr marL="0" indent="0">
              <a:buNone/>
              <a:defRPr sz="2000">
                <a:solidFill>
                  <a:schemeClr val="tx1"/>
                </a:solidFill>
              </a:defRPr>
            </a:lvl4pPr>
            <a:lvl5pPr marL="0" indent="0">
              <a:buNone/>
              <a:defRPr sz="2000">
                <a:solidFill>
                  <a:schemeClr val="tx1"/>
                </a:solidFill>
              </a:defRPr>
            </a:lvl5pPr>
            <a:lvl6pPr marL="0" indent="0">
              <a:buNone/>
              <a:defRPr sz="2000">
                <a:solidFill>
                  <a:schemeClr val="tx1"/>
                </a:solidFill>
              </a:defRPr>
            </a:lvl6pPr>
            <a:lvl7pPr marL="0" indent="0">
              <a:buNone/>
              <a:defRPr sz="2000">
                <a:solidFill>
                  <a:schemeClr val="tx1"/>
                </a:solidFill>
              </a:defRPr>
            </a:lvl7pPr>
            <a:lvl8pPr marL="0" indent="0">
              <a:buNone/>
              <a:defRPr sz="2000">
                <a:solidFill>
                  <a:schemeClr val="tx1"/>
                </a:solidFill>
              </a:defRPr>
            </a:lvl8pPr>
            <a:lvl9pPr marL="0" indent="0">
              <a:buNone/>
              <a:defRPr sz="2000">
                <a:solidFill>
                  <a:schemeClr val="tx1"/>
                </a:solidFill>
              </a:defRPr>
            </a:lvl9pPr>
          </a:lstStyle>
          <a:p>
            <a:pPr lvl="0"/>
            <a:r>
              <a:rPr lang="en-US"/>
              <a:t>Name</a:t>
            </a:r>
            <a:br>
              <a:rPr lang="en-US"/>
            </a:br>
            <a:r>
              <a:rPr lang="en-US"/>
              <a:t>Email (optional)</a:t>
            </a:r>
          </a:p>
        </p:txBody>
      </p:sp>
      <p:sp>
        <p:nvSpPr>
          <p:cNvPr id="6" name="TextBox 5"/>
          <p:cNvSpPr txBox="1"/>
          <p:nvPr userDrawn="1"/>
        </p:nvSpPr>
        <p:spPr>
          <a:xfrm>
            <a:off x="3588152" y="-972273"/>
            <a:ext cx="184731" cy="369332"/>
          </a:xfrm>
          <a:prstGeom prst="rect">
            <a:avLst/>
          </a:prstGeom>
          <a:noFill/>
        </p:spPr>
        <p:txBody>
          <a:bodyPr wrap="none" rtlCol="0">
            <a:spAutoFit/>
          </a:bodyPr>
          <a:lstStyle/>
          <a:p>
            <a:endParaRPr lang="en-US" err="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FFA5237-4D06-4CB8-B81D-E6E000044E96}"/>
              </a:ext>
            </a:extLst>
          </p:cNvPr>
          <p:cNvCxnSpPr>
            <a:cxnSpLocks/>
          </p:cNvCxnSpPr>
          <p:nvPr userDrawn="1"/>
        </p:nvCxnSpPr>
        <p:spPr>
          <a:xfrm>
            <a:off x="611138" y="2299716"/>
            <a:ext cx="1858684" cy="0"/>
          </a:xfrm>
          <a:prstGeom prst="line">
            <a:avLst/>
          </a:prstGeom>
          <a:ln>
            <a:solidFill>
              <a:srgbClr val="00A45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4BBC5B1-60EC-4841-A052-A7EA104709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294697" y="384048"/>
            <a:ext cx="2385905" cy="512064"/>
          </a:xfrm>
          <a:prstGeom prst="rect">
            <a:avLst/>
          </a:prstGeom>
        </p:spPr>
      </p:pic>
    </p:spTree>
    <p:extLst>
      <p:ext uri="{BB962C8B-B14F-4D97-AF65-F5344CB8AC3E}">
        <p14:creationId xmlns:p14="http://schemas.microsoft.com/office/powerpoint/2010/main" val="137031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White Cover Slide,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BA977D-F01B-45A3-A788-241A0D7E09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51985"/>
            <a:ext cx="9144000" cy="691515"/>
          </a:xfrm>
          <a:prstGeom prst="rect">
            <a:avLst/>
          </a:prstGeom>
        </p:spPr>
      </p:pic>
      <p:sp>
        <p:nvSpPr>
          <p:cNvPr id="2" name="Title 1">
            <a:extLst>
              <a:ext uri="{FF2B5EF4-FFF2-40B4-BE49-F238E27FC236}">
                <a16:creationId xmlns:a16="http://schemas.microsoft.com/office/drawing/2014/main" id="{9E61C033-5F13-4DFF-B15B-CE7C811FF242}"/>
              </a:ext>
            </a:extLst>
          </p:cNvPr>
          <p:cNvSpPr>
            <a:spLocks noGrp="1"/>
          </p:cNvSpPr>
          <p:nvPr>
            <p:ph type="ctrTitle" hasCustomPrompt="1"/>
          </p:nvPr>
        </p:nvSpPr>
        <p:spPr bwMode="black">
          <a:xfrm>
            <a:off x="457200" y="1691640"/>
            <a:ext cx="5029200" cy="1052596"/>
          </a:xfrm>
        </p:spPr>
        <p:txBody>
          <a:bodyPr anchor="b">
            <a:spAutoFit/>
          </a:bodyPr>
          <a:lstStyle>
            <a:lvl1pPr algn="l">
              <a:defRPr sz="3800">
                <a:solidFill>
                  <a:schemeClr val="tx1"/>
                </a:solidFill>
                <a:latin typeface="Calibri" panose="020F0502020204030204" pitchFamily="34" charset="0"/>
                <a:cs typeface="Calibri" panose="020F0502020204030204" pitchFamily="34" charset="0"/>
              </a:defRPr>
            </a:lvl1pPr>
          </a:lstStyle>
          <a:p>
            <a:pPr lvl="0"/>
            <a:r>
              <a:rPr lang="en-US"/>
              <a:t>Presentation Title Goes Here</a:t>
            </a:r>
          </a:p>
        </p:txBody>
      </p:sp>
      <p:sp>
        <p:nvSpPr>
          <p:cNvPr id="3" name="Subtitle 2">
            <a:extLst>
              <a:ext uri="{FF2B5EF4-FFF2-40B4-BE49-F238E27FC236}">
                <a16:creationId xmlns:a16="http://schemas.microsoft.com/office/drawing/2014/main" id="{86915D2C-FBBF-4872-8B9B-3345FADF0AAF}"/>
              </a:ext>
            </a:extLst>
          </p:cNvPr>
          <p:cNvSpPr>
            <a:spLocks noGrp="1"/>
          </p:cNvSpPr>
          <p:nvPr>
            <p:ph type="subTitle" idx="1" hasCustomPrompt="1"/>
          </p:nvPr>
        </p:nvSpPr>
        <p:spPr bwMode="black">
          <a:xfrm>
            <a:off x="457200" y="3118104"/>
            <a:ext cx="5029200" cy="538609"/>
          </a:xfrm>
        </p:spPr>
        <p:txBody>
          <a:bodyPr>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800">
                <a:solidFill>
                  <a:schemeClr val="tx1"/>
                </a:solidFill>
                <a:latin typeface="Calibri" panose="020F0502020204030204" pitchFamily="34" charset="0"/>
                <a:cs typeface="Calibri" panose="020F0502020204030204" pitchFamily="34" charset="0"/>
              </a:defRPr>
            </a:lvl1pPr>
            <a:lvl2pPr marL="0" indent="0" algn="l">
              <a:buClrTx/>
              <a:buFont typeface="Arial" panose="020B0604020202020204" pitchFamily="34" charset="0"/>
              <a:buNone/>
              <a:tabLst/>
              <a:defRPr sz="1200">
                <a:solidFill>
                  <a:schemeClr val="tx1"/>
                </a:solidFill>
                <a:latin typeface="Calibri" panose="020F0502020204030204" pitchFamily="34" charset="0"/>
                <a:cs typeface="Calibri" panose="020F0502020204030204" pitchFamily="34" charset="0"/>
              </a:defRPr>
            </a:lvl2pPr>
            <a:lvl3pPr marL="228600" indent="-228600" algn="l">
              <a:spcBef>
                <a:spcPts val="600"/>
              </a:spcBef>
              <a:buClrTx/>
              <a:buSzPct val="125000"/>
              <a:buFont typeface="Arial" panose="020B0604020202020204" pitchFamily="34" charset="0"/>
              <a:buChar char="•"/>
              <a:defRPr sz="1200">
                <a:solidFill>
                  <a:schemeClr val="tx1"/>
                </a:solidFill>
              </a:defRPr>
            </a:lvl3pPr>
            <a:lvl4pPr marL="228600" indent="-228600" algn="l">
              <a:spcBef>
                <a:spcPts val="600"/>
              </a:spcBef>
              <a:buClrTx/>
              <a:buSzPct val="125000"/>
              <a:buFont typeface="Arial" panose="020B0604020202020204" pitchFamily="34" charset="0"/>
              <a:buChar char="•"/>
              <a:defRPr sz="1200">
                <a:solidFill>
                  <a:schemeClr val="tx1"/>
                </a:solidFill>
              </a:defRPr>
            </a:lvl4pPr>
            <a:lvl5pPr marL="228600" indent="-228600" algn="l">
              <a:spcBef>
                <a:spcPts val="600"/>
              </a:spcBef>
              <a:buClrTx/>
              <a:buSzPct val="125000"/>
              <a:buFont typeface="Arial" panose="020B0604020202020204" pitchFamily="34" charset="0"/>
              <a:buChar char="•"/>
              <a:defRPr sz="1200">
                <a:solidFill>
                  <a:schemeClr val="tx1"/>
                </a:solidFill>
              </a:defRPr>
            </a:lvl5pPr>
            <a:lvl6pPr marL="228600" indent="-228600" algn="l">
              <a:spcBef>
                <a:spcPts val="600"/>
              </a:spcBef>
              <a:buClrTx/>
              <a:buSzPct val="125000"/>
              <a:buFont typeface="Arial" panose="020B0604020202020204" pitchFamily="34" charset="0"/>
              <a:buChar char="•"/>
              <a:defRPr sz="1200">
                <a:solidFill>
                  <a:schemeClr val="tx1"/>
                </a:solidFill>
              </a:defRPr>
            </a:lvl6pPr>
            <a:lvl7pPr marL="228600" indent="-228600" algn="l">
              <a:spcBef>
                <a:spcPts val="600"/>
              </a:spcBef>
              <a:buClrTx/>
              <a:buSzPct val="125000"/>
              <a:buFont typeface="Arial" panose="020B0604020202020204" pitchFamily="34" charset="0"/>
              <a:buChar char="•"/>
              <a:defRPr sz="1200">
                <a:solidFill>
                  <a:schemeClr val="tx1"/>
                </a:solidFill>
              </a:defRPr>
            </a:lvl7pPr>
            <a:lvl8pPr marL="228600" indent="-228600" algn="l">
              <a:spcBef>
                <a:spcPts val="600"/>
              </a:spcBef>
              <a:buClrTx/>
              <a:buSzPct val="125000"/>
              <a:buFont typeface="Arial" panose="020B0604020202020204" pitchFamily="34" charset="0"/>
              <a:buChar char="•"/>
              <a:defRPr sz="1200">
                <a:solidFill>
                  <a:schemeClr val="tx1"/>
                </a:solidFill>
              </a:defRPr>
            </a:lvl8pPr>
            <a:lvl9pPr marL="228600" indent="-228600" algn="l">
              <a:spcBef>
                <a:spcPts val="600"/>
              </a:spcBef>
              <a:buClrTx/>
              <a:buSzPct val="125000"/>
              <a:buFont typeface="Arial" panose="020B0604020202020204" pitchFamily="34" charset="0"/>
              <a:buChar char="•"/>
              <a:defRPr sz="1200">
                <a:solidFill>
                  <a:schemeClr val="tx1"/>
                </a:solidFill>
              </a:defRPr>
            </a:lvl9pPr>
          </a:lstStyle>
          <a:p>
            <a:pPr lvl="0"/>
            <a:r>
              <a:rPr lang="en-US"/>
              <a:t>Speaker’s Full Name</a:t>
            </a:r>
          </a:p>
          <a:p>
            <a:pPr lvl="1"/>
            <a:r>
              <a:rPr lang="en-US"/>
              <a:t>Speaker’s title</a:t>
            </a:r>
          </a:p>
        </p:txBody>
      </p:sp>
      <p:sp>
        <p:nvSpPr>
          <p:cNvPr id="11" name="Footer Placeholder 10">
            <a:extLst>
              <a:ext uri="{FF2B5EF4-FFF2-40B4-BE49-F238E27FC236}">
                <a16:creationId xmlns:a16="http://schemas.microsoft.com/office/drawing/2014/main" id="{593BD8E8-263E-4363-B56A-C654487075F5}"/>
              </a:ext>
            </a:extLst>
          </p:cNvPr>
          <p:cNvSpPr>
            <a:spLocks noGrp="1"/>
          </p:cNvSpPr>
          <p:nvPr>
            <p:ph type="ftr" sz="quarter" idx="11"/>
          </p:nvPr>
        </p:nvSpPr>
        <p:spPr bwMode="white">
          <a:xfrm>
            <a:off x="457200" y="4757277"/>
            <a:ext cx="5029200" cy="115416"/>
          </a:xfrm>
          <a:prstGeom prst="rect">
            <a:avLst/>
          </a:prstGeom>
        </p:spPr>
        <p:txBody>
          <a:bodyPr>
            <a:spAutoFit/>
          </a:bodyPr>
          <a:lstStyle>
            <a:lvl1pPr>
              <a:defRPr sz="750">
                <a:solidFill>
                  <a:schemeClr val="bg1"/>
                </a:solidFill>
                <a:latin typeface="Calibri" panose="020F0502020204030204" pitchFamily="34" charset="0"/>
                <a:cs typeface="Calibri" panose="020F0502020204030204" pitchFamily="34" charset="0"/>
              </a:defRPr>
            </a:lvl1pPr>
            <a:lvl2pPr marL="0" indent="0">
              <a:defRPr sz="750">
                <a:solidFill>
                  <a:schemeClr val="bg1"/>
                </a:solidFill>
              </a:defRPr>
            </a:lvl2pPr>
            <a:lvl3pPr marL="0" indent="0">
              <a:defRPr sz="750">
                <a:solidFill>
                  <a:schemeClr val="bg1"/>
                </a:solidFill>
              </a:defRPr>
            </a:lvl3pPr>
            <a:lvl4pPr marL="0" indent="0">
              <a:defRPr sz="750">
                <a:solidFill>
                  <a:schemeClr val="bg1"/>
                </a:solidFill>
              </a:defRPr>
            </a:lvl4pPr>
            <a:lvl5pPr marL="0" indent="0">
              <a:defRPr sz="750">
                <a:solidFill>
                  <a:schemeClr val="bg1"/>
                </a:solidFill>
              </a:defRPr>
            </a:lvl5pPr>
            <a:lvl6pPr marL="0" indent="0">
              <a:defRPr sz="750">
                <a:solidFill>
                  <a:schemeClr val="bg1"/>
                </a:solidFill>
              </a:defRPr>
            </a:lvl6pPr>
            <a:lvl7pPr marL="0" indent="0">
              <a:defRPr sz="750">
                <a:solidFill>
                  <a:schemeClr val="bg1"/>
                </a:solidFill>
              </a:defRPr>
            </a:lvl7pPr>
            <a:lvl8pPr marL="0" indent="0">
              <a:defRPr sz="750">
                <a:solidFill>
                  <a:schemeClr val="bg1"/>
                </a:solidFill>
              </a:defRPr>
            </a:lvl8pPr>
            <a:lvl9pPr marL="0" indent="0">
              <a:defRPr sz="750">
                <a:solidFill>
                  <a:schemeClr val="bg1"/>
                </a:solidFill>
              </a:defRPr>
            </a:lvl9pPr>
          </a:lstStyle>
          <a:p>
            <a:r>
              <a:rPr lang="en-US"/>
              <a:t>© 2018 Cognizant</a:t>
            </a:r>
          </a:p>
        </p:txBody>
      </p:sp>
      <p:cxnSp>
        <p:nvCxnSpPr>
          <p:cNvPr id="8" name="Straight Connector 7">
            <a:extLst>
              <a:ext uri="{FF2B5EF4-FFF2-40B4-BE49-F238E27FC236}">
                <a16:creationId xmlns:a16="http://schemas.microsoft.com/office/drawing/2014/main" id="{B2D38650-2189-4A4F-AD30-9C41C4094C5F}"/>
              </a:ext>
            </a:extLst>
          </p:cNvPr>
          <p:cNvCxnSpPr>
            <a:cxnSpLocks/>
          </p:cNvCxnSpPr>
          <p:nvPr userDrawn="1"/>
        </p:nvCxnSpPr>
        <p:spPr bwMode="black">
          <a:xfrm>
            <a:off x="457200" y="2928574"/>
            <a:ext cx="228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9B63AD2-13B3-4C1A-81A7-6B8DAA7875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384048"/>
            <a:ext cx="2385905" cy="512064"/>
          </a:xfrm>
          <a:prstGeom prst="rect">
            <a:avLst/>
          </a:prstGeom>
        </p:spPr>
      </p:pic>
    </p:spTree>
    <p:extLst>
      <p:ext uri="{BB962C8B-B14F-4D97-AF65-F5344CB8AC3E}">
        <p14:creationId xmlns:p14="http://schemas.microsoft.com/office/powerpoint/2010/main" val="196635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dvance Divider /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81C643-B400-4457-BA76-DC5CEB304A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23827" cy="5143500"/>
          </a:xfrm>
          <a:prstGeom prst="rect">
            <a:avLst/>
          </a:prstGeom>
        </p:spPr>
      </p:pic>
      <p:sp>
        <p:nvSpPr>
          <p:cNvPr id="9" name="Text Placeholder 5">
            <a:extLst>
              <a:ext uri="{FF2B5EF4-FFF2-40B4-BE49-F238E27FC236}">
                <a16:creationId xmlns:a16="http://schemas.microsoft.com/office/drawing/2014/main" id="{B47FCECF-73EE-4938-97F6-6222F9DD4575}"/>
              </a:ext>
            </a:extLst>
          </p:cNvPr>
          <p:cNvSpPr>
            <a:spLocks noGrp="1"/>
          </p:cNvSpPr>
          <p:nvPr>
            <p:ph type="body" sz="quarter" idx="13"/>
          </p:nvPr>
        </p:nvSpPr>
        <p:spPr>
          <a:xfrm>
            <a:off x="1490472" y="1225296"/>
            <a:ext cx="6720840" cy="1719072"/>
          </a:xfrm>
        </p:spPr>
        <p:txBody>
          <a:bodyPr anchor="t" anchorCtr="0">
            <a:noAutofit/>
          </a:bodyPr>
          <a:lstStyle>
            <a:lvl1pPr>
              <a:defRPr sz="4400">
                <a:solidFill>
                  <a:schemeClr val="tx1"/>
                </a:solidFill>
                <a:latin typeface="Calibri" panose="020F0502020204030204" pitchFamily="34" charset="0"/>
                <a:cs typeface="Calibri" panose="020F0502020204030204" pitchFamily="34" charset="0"/>
              </a:defRPr>
            </a:lvl1pPr>
            <a:lvl2pPr marL="231775" indent="-231775">
              <a:buNone/>
              <a:defRPr sz="4400">
                <a:solidFill>
                  <a:schemeClr val="tx1"/>
                </a:solidFill>
                <a:latin typeface="Calibri" panose="020F0502020204030204" pitchFamily="34" charset="0"/>
                <a:cs typeface="Calibri" panose="020F0502020204030204" pitchFamily="34" charset="0"/>
              </a:defRPr>
            </a:lvl2pPr>
            <a:lvl3pPr marL="228600" indent="-228600">
              <a:buClrTx/>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0" indent="0">
              <a:buClrTx/>
              <a:buFont typeface="Arial" panose="020B0604020202020204" pitchFamily="34" charset="0"/>
              <a:buNone/>
              <a:defRPr sz="1200" i="1">
                <a:solidFill>
                  <a:schemeClr val="tx1"/>
                </a:solidFill>
                <a:latin typeface="Calibri" panose="020F0502020204030204" pitchFamily="34" charset="0"/>
                <a:cs typeface="Calibri" panose="020F0502020204030204" pitchFamily="34" charset="0"/>
              </a:defRPr>
            </a:lvl4pPr>
            <a:lvl5pPr marL="0" indent="0">
              <a:buClrTx/>
              <a:buFont typeface="Arial" panose="020B0604020202020204" pitchFamily="34" charset="0"/>
              <a:buNone/>
              <a:defRPr sz="1200" i="1">
                <a:solidFill>
                  <a:schemeClr val="tx1"/>
                </a:solidFill>
                <a:latin typeface="Calibri" panose="020F0502020204030204" pitchFamily="34" charset="0"/>
                <a:cs typeface="Calibri" panose="020F0502020204030204" pitchFamily="34" charset="0"/>
              </a:defRPr>
            </a:lvl5pPr>
            <a:lvl6pPr marL="0" indent="0">
              <a:buClrTx/>
              <a:buFont typeface="Arial" panose="020B0604020202020204" pitchFamily="34" charset="0"/>
              <a:buNone/>
              <a:defRPr sz="1200" i="1">
                <a:solidFill>
                  <a:schemeClr val="tx1"/>
                </a:solidFill>
              </a:defRPr>
            </a:lvl6pPr>
            <a:lvl7pPr marL="0" indent="0">
              <a:buClrTx/>
              <a:buNone/>
              <a:defRPr sz="1200" i="1">
                <a:solidFill>
                  <a:schemeClr val="tx1"/>
                </a:solidFill>
              </a:defRPr>
            </a:lvl7pPr>
            <a:lvl8pPr marL="0" indent="0">
              <a:buClrTx/>
              <a:buNone/>
              <a:defRPr sz="1200" i="1">
                <a:solidFill>
                  <a:schemeClr val="tx1"/>
                </a:solidFill>
              </a:defRPr>
            </a:lvl8pPr>
            <a:lvl9pPr marL="0" indent="0">
              <a:buClrTx/>
              <a:buFont typeface="Arial" panose="020B0604020202020204" pitchFamily="34" charset="0"/>
              <a:buNone/>
              <a:defRPr sz="1200" i="1">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437EAAD-C2F6-40CC-8C2D-A4C3970B3E6F}"/>
              </a:ext>
            </a:extLst>
          </p:cNvPr>
          <p:cNvCxnSpPr>
            <a:cxnSpLocks/>
          </p:cNvCxnSpPr>
          <p:nvPr userDrawn="1"/>
        </p:nvCxnSpPr>
        <p:spPr>
          <a:xfrm>
            <a:off x="1490471" y="1097280"/>
            <a:ext cx="67208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563F996-94D9-4E07-B4CD-3CF1568075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372957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48B4-F4ED-4DA0-AE35-136D1133A4FD}"/>
              </a:ext>
            </a:extLst>
          </p:cNvPr>
          <p:cNvSpPr>
            <a:spLocks noGrp="1"/>
          </p:cNvSpPr>
          <p:nvPr>
            <p:ph type="title"/>
          </p:nvPr>
        </p:nvSpPr>
        <p:spPr>
          <a:xfrm>
            <a:off x="384048" y="147856"/>
            <a:ext cx="8385048" cy="396889"/>
          </a:xfrm>
        </p:spPr>
        <p:txBody>
          <a:bodyPr>
            <a:normAutofit/>
          </a:bodyPr>
          <a:lstStyle>
            <a:lvl1pPr>
              <a:defRPr sz="2000">
                <a:latin typeface="Calibri" panose="020F0502020204030204" pitchFamily="34" charset="0"/>
                <a:cs typeface="Calibri" panose="020F0502020204030204" pitchFamily="34" charset="0"/>
              </a:defRPr>
            </a:lvl1pPr>
          </a:lstStyle>
          <a:p>
            <a:r>
              <a:rPr lang="en-US"/>
              <a:t>Click to edit Master title style</a:t>
            </a:r>
          </a:p>
        </p:txBody>
      </p:sp>
      <p:sp>
        <p:nvSpPr>
          <p:cNvPr id="5" name="Slide Number Placeholder 5"/>
          <p:cNvSpPr>
            <a:spLocks noGrp="1"/>
          </p:cNvSpPr>
          <p:nvPr>
            <p:ph type="sldNum" sz="quarter" idx="12"/>
          </p:nvPr>
        </p:nvSpPr>
        <p:spPr>
          <a:xfrm>
            <a:off x="39647" y="4734920"/>
            <a:ext cx="539195" cy="375771"/>
          </a:xfrm>
        </p:spPr>
        <p:txBody>
          <a:bodyPr/>
          <a:lstStyle/>
          <a:p>
            <a:fld id="{B32AB80A-78BA-6B42-BA0D-B44ACF890F5A}" type="slidenum">
              <a:rPr lang="en-US" smtClean="0">
                <a:solidFill>
                  <a:prstClr val="white"/>
                </a:solidFill>
              </a:rPr>
              <a:pPr/>
              <a:t>‹#›</a:t>
            </a:fld>
            <a:endParaRPr lang="en-US">
              <a:solidFill>
                <a:prstClr val="white"/>
              </a:solidFill>
            </a:endParaRPr>
          </a:p>
        </p:txBody>
      </p:sp>
      <p:sp>
        <p:nvSpPr>
          <p:cNvPr id="6" name="Date Placeholder 4">
            <a:extLst>
              <a:ext uri="{FF2B5EF4-FFF2-40B4-BE49-F238E27FC236}">
                <a16:creationId xmlns:a16="http://schemas.microsoft.com/office/drawing/2014/main" id="{5F7C4CB0-E1A6-4DBC-8C27-B432BF957BCC}"/>
              </a:ext>
            </a:extLst>
          </p:cNvPr>
          <p:cNvSpPr>
            <a:spLocks noGrp="1"/>
          </p:cNvSpPr>
          <p:nvPr>
            <p:ph type="dt" sz="half" idx="10"/>
          </p:nvPr>
        </p:nvSpPr>
        <p:spPr>
          <a:xfrm>
            <a:off x="5486400" y="4800600"/>
            <a:ext cx="914400" cy="155448"/>
          </a:xfrm>
          <a:prstGeom prst="rect">
            <a:avLst/>
          </a:prstGeom>
        </p:spPr>
        <p:txBody>
          <a:bodyPr anchor="ctr"/>
          <a:lstStyle>
            <a:lvl1pPr algn="r">
              <a:defRPr sz="750"/>
            </a:lvl1pPr>
          </a:lstStyle>
          <a:p>
            <a:fld id="{047228E9-8EE0-456B-8B52-16093BD398CA}" type="datetime1">
              <a:rPr lang="en-US" smtClean="0"/>
              <a:t>7/5/22</a:t>
            </a:fld>
            <a:endParaRPr lang="en-US"/>
          </a:p>
        </p:txBody>
      </p:sp>
      <p:sp>
        <p:nvSpPr>
          <p:cNvPr id="7" name="Footer Placeholder 5">
            <a:extLst>
              <a:ext uri="{FF2B5EF4-FFF2-40B4-BE49-F238E27FC236}">
                <a16:creationId xmlns:a16="http://schemas.microsoft.com/office/drawing/2014/main" id="{599FAE45-F8BC-40F3-9164-D36C18C3F03A}"/>
              </a:ext>
            </a:extLst>
          </p:cNvPr>
          <p:cNvSpPr>
            <a:spLocks noGrp="1"/>
          </p:cNvSpPr>
          <p:nvPr>
            <p:ph type="ftr" sz="quarter" idx="11"/>
          </p:nvPr>
        </p:nvSpPr>
        <p:spPr>
          <a:xfrm>
            <a:off x="640080" y="4800600"/>
            <a:ext cx="4572000" cy="155448"/>
          </a:xfrm>
          <a:prstGeom prst="rect">
            <a:avLst/>
          </a:prstGeom>
        </p:spPr>
        <p:txBody>
          <a:bodyPr anchor="ctr"/>
          <a:lstStyle>
            <a:lvl1pPr>
              <a:defRPr sz="750"/>
            </a:lvl1pPr>
          </a:lstStyle>
          <a:p>
            <a:r>
              <a:rPr lang="en-US"/>
              <a:t>© 2018 Cognizant</a:t>
            </a:r>
          </a:p>
        </p:txBody>
      </p:sp>
      <p:sp>
        <p:nvSpPr>
          <p:cNvPr id="8" name="Slide Number Placeholder 6">
            <a:extLst>
              <a:ext uri="{FF2B5EF4-FFF2-40B4-BE49-F238E27FC236}">
                <a16:creationId xmlns:a16="http://schemas.microsoft.com/office/drawing/2014/main" id="{FB3BC111-2740-46AF-A4EE-25875C41C2BA}"/>
              </a:ext>
            </a:extLst>
          </p:cNvPr>
          <p:cNvSpPr txBox="1">
            <a:spLocks/>
          </p:cNvSpPr>
          <p:nvPr userDrawn="1"/>
        </p:nvSpPr>
        <p:spPr>
          <a:xfrm>
            <a:off x="247650" y="4800600"/>
            <a:ext cx="364998" cy="155448"/>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EFEF571-C9B4-4D92-A7F7-315B894862A8}" type="slidenum">
              <a:rPr lang="en-US" sz="900" smtClean="0">
                <a:solidFill>
                  <a:schemeClr val="accent6"/>
                </a:solidFill>
              </a:rPr>
              <a:pPr algn="ctr"/>
              <a:t>‹#›</a:t>
            </a:fld>
            <a:endParaRPr lang="en-US" sz="900">
              <a:solidFill>
                <a:schemeClr val="accent6"/>
              </a:solidFill>
            </a:endParaRPr>
          </a:p>
        </p:txBody>
      </p:sp>
      <p:cxnSp>
        <p:nvCxnSpPr>
          <p:cNvPr id="10" name="Straight Connector 9">
            <a:extLst>
              <a:ext uri="{FF2B5EF4-FFF2-40B4-BE49-F238E27FC236}">
                <a16:creationId xmlns:a16="http://schemas.microsoft.com/office/drawing/2014/main" id="{3D1A41C7-0BA2-435B-A8CC-4AA343893F35}"/>
              </a:ext>
            </a:extLst>
          </p:cNvPr>
          <p:cNvCxnSpPr>
            <a:cxnSpLocks/>
          </p:cNvCxnSpPr>
          <p:nvPr userDrawn="1"/>
        </p:nvCxnSpPr>
        <p:spPr>
          <a:xfrm>
            <a:off x="379925" y="4690872"/>
            <a:ext cx="83841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D86F33D-B3A6-4729-A0FB-5DC8F3DD4F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3321237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512A5-02AD-4CE7-95D7-2098ED248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75"/>
            <a:ext cx="9133377" cy="5137525"/>
          </a:xfrm>
          <a:prstGeom prst="rect">
            <a:avLst/>
          </a:prstGeom>
        </p:spPr>
      </p:pic>
      <p:sp>
        <p:nvSpPr>
          <p:cNvPr id="2" name="Title 1"/>
          <p:cNvSpPr>
            <a:spLocks noGrp="1"/>
          </p:cNvSpPr>
          <p:nvPr>
            <p:ph type="title" hasCustomPrompt="1"/>
          </p:nvPr>
        </p:nvSpPr>
        <p:spPr>
          <a:xfrm>
            <a:off x="612648" y="1828800"/>
            <a:ext cx="7772400" cy="329184"/>
          </a:xfrm>
        </p:spPr>
        <p:txBody>
          <a:bodyPr anchor="b" anchorCtr="0">
            <a:noAutofit/>
          </a:bodyPr>
          <a:lstStyle>
            <a:lvl1pPr>
              <a:defRPr sz="3200">
                <a:solidFill>
                  <a:schemeClr val="tx1"/>
                </a:solidFill>
                <a:latin typeface="Calibri" panose="020F0502020204030204" pitchFamily="34" charset="0"/>
                <a:cs typeface="Calibri" panose="020F0502020204030204" pitchFamily="34" charset="0"/>
              </a:defRPr>
            </a:lvl1pPr>
          </a:lstStyle>
          <a:p>
            <a:r>
              <a:rPr lang="en-US"/>
              <a:t>Thank you</a:t>
            </a:r>
          </a:p>
        </p:txBody>
      </p:sp>
      <p:sp>
        <p:nvSpPr>
          <p:cNvPr id="8" name="Text Placeholder 7"/>
          <p:cNvSpPr>
            <a:spLocks noGrp="1"/>
          </p:cNvSpPr>
          <p:nvPr>
            <p:ph type="body" sz="quarter" idx="10" hasCustomPrompt="1"/>
          </p:nvPr>
        </p:nvSpPr>
        <p:spPr>
          <a:xfrm>
            <a:off x="612648" y="2441448"/>
            <a:ext cx="7772400" cy="630936"/>
          </a:xfrm>
          <a:prstGeom prst="rect">
            <a:avLst/>
          </a:prstGeom>
        </p:spPr>
        <p:txBody>
          <a:bodyPr vert="horz">
            <a:norm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0" indent="0">
              <a:buNone/>
              <a:defRPr sz="2000">
                <a:solidFill>
                  <a:schemeClr val="tx1"/>
                </a:solidFill>
              </a:defRPr>
            </a:lvl2pPr>
            <a:lvl3pPr marL="0" indent="0">
              <a:buNone/>
              <a:defRPr sz="2000">
                <a:solidFill>
                  <a:schemeClr val="tx1"/>
                </a:solidFill>
              </a:defRPr>
            </a:lvl3pPr>
            <a:lvl4pPr marL="0" indent="0">
              <a:buNone/>
              <a:defRPr sz="2000">
                <a:solidFill>
                  <a:schemeClr val="tx1"/>
                </a:solidFill>
              </a:defRPr>
            </a:lvl4pPr>
            <a:lvl5pPr marL="0" indent="0">
              <a:buNone/>
              <a:defRPr sz="2000">
                <a:solidFill>
                  <a:schemeClr val="tx1"/>
                </a:solidFill>
              </a:defRPr>
            </a:lvl5pPr>
            <a:lvl6pPr marL="0" indent="0">
              <a:buNone/>
              <a:defRPr sz="2000">
                <a:solidFill>
                  <a:schemeClr val="tx1"/>
                </a:solidFill>
              </a:defRPr>
            </a:lvl6pPr>
            <a:lvl7pPr marL="0" indent="0">
              <a:buNone/>
              <a:defRPr sz="2000">
                <a:solidFill>
                  <a:schemeClr val="tx1"/>
                </a:solidFill>
              </a:defRPr>
            </a:lvl7pPr>
            <a:lvl8pPr marL="0" indent="0">
              <a:buNone/>
              <a:defRPr sz="2000">
                <a:solidFill>
                  <a:schemeClr val="tx1"/>
                </a:solidFill>
              </a:defRPr>
            </a:lvl8pPr>
            <a:lvl9pPr marL="0" indent="0">
              <a:buNone/>
              <a:defRPr sz="2000">
                <a:solidFill>
                  <a:schemeClr val="tx1"/>
                </a:solidFill>
              </a:defRPr>
            </a:lvl9pPr>
          </a:lstStyle>
          <a:p>
            <a:pPr lvl="0"/>
            <a:r>
              <a:rPr lang="en-US"/>
              <a:t>Name</a:t>
            </a:r>
            <a:br>
              <a:rPr lang="en-US"/>
            </a:br>
            <a:r>
              <a:rPr lang="en-US"/>
              <a:t>Email (optional)</a:t>
            </a:r>
          </a:p>
        </p:txBody>
      </p:sp>
      <p:sp>
        <p:nvSpPr>
          <p:cNvPr id="6" name="TextBox 5"/>
          <p:cNvSpPr txBox="1"/>
          <p:nvPr userDrawn="1"/>
        </p:nvSpPr>
        <p:spPr>
          <a:xfrm>
            <a:off x="3588152" y="-972273"/>
            <a:ext cx="184731" cy="369332"/>
          </a:xfrm>
          <a:prstGeom prst="rect">
            <a:avLst/>
          </a:prstGeom>
          <a:noFill/>
        </p:spPr>
        <p:txBody>
          <a:bodyPr wrap="none" rtlCol="0">
            <a:spAutoFit/>
          </a:bodyPr>
          <a:lstStyle/>
          <a:p>
            <a:endParaRPr lang="en-US" err="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FFA5237-4D06-4CB8-B81D-E6E000044E96}"/>
              </a:ext>
            </a:extLst>
          </p:cNvPr>
          <p:cNvCxnSpPr>
            <a:cxnSpLocks/>
          </p:cNvCxnSpPr>
          <p:nvPr userDrawn="1"/>
        </p:nvCxnSpPr>
        <p:spPr>
          <a:xfrm>
            <a:off x="611138" y="2299716"/>
            <a:ext cx="1858684" cy="0"/>
          </a:xfrm>
          <a:prstGeom prst="line">
            <a:avLst/>
          </a:prstGeom>
          <a:ln>
            <a:solidFill>
              <a:srgbClr val="00A45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4BBC5B1-60EC-4841-A052-A7EA104709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294697" y="384048"/>
            <a:ext cx="2385905" cy="512064"/>
          </a:xfrm>
          <a:prstGeom prst="rect">
            <a:avLst/>
          </a:prstGeom>
        </p:spPr>
      </p:pic>
    </p:spTree>
    <p:extLst>
      <p:ext uri="{BB962C8B-B14F-4D97-AF65-F5344CB8AC3E}">
        <p14:creationId xmlns:p14="http://schemas.microsoft.com/office/powerpoint/2010/main" val="277416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with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9647" y="4734920"/>
            <a:ext cx="539195" cy="375771"/>
          </a:xfrm>
        </p:spPr>
        <p:txBody>
          <a:bodyPr/>
          <a:lstStyle/>
          <a:p>
            <a:fld id="{B32AB80A-78BA-6B42-BA0D-B44ACF890F5A}" type="slidenum">
              <a:rPr lang="en-US" smtClean="0">
                <a:solidFill>
                  <a:prstClr val="white"/>
                </a:solidFill>
              </a:rPr>
              <a:pPr/>
              <a:t>‹#›</a:t>
            </a:fld>
            <a:endParaRPr lang="en-US">
              <a:solidFill>
                <a:prstClr val="white"/>
              </a:solidFill>
            </a:endParaRPr>
          </a:p>
        </p:txBody>
      </p:sp>
      <p:sp>
        <p:nvSpPr>
          <p:cNvPr id="2" name="Title 1"/>
          <p:cNvSpPr>
            <a:spLocks noGrp="1"/>
          </p:cNvSpPr>
          <p:nvPr>
            <p:ph type="title" hasCustomPrompt="1"/>
          </p:nvPr>
        </p:nvSpPr>
        <p:spPr>
          <a:xfrm>
            <a:off x="304363" y="247695"/>
            <a:ext cx="8464987" cy="455444"/>
          </a:xfrm>
        </p:spPr>
        <p:txBody>
          <a:bodyPr/>
          <a:lstStyle>
            <a:lvl1pPr>
              <a:defRPr>
                <a:solidFill>
                  <a:srgbClr val="0099CC"/>
                </a:solidFill>
              </a:defRPr>
            </a:lvl1pPr>
          </a:lstStyle>
          <a:p>
            <a:r>
              <a:rPr lang="en-US"/>
              <a:t>Header</a:t>
            </a:r>
          </a:p>
        </p:txBody>
      </p:sp>
      <p:sp>
        <p:nvSpPr>
          <p:cNvPr id="12" name="Date Placeholder 4">
            <a:extLst>
              <a:ext uri="{FF2B5EF4-FFF2-40B4-BE49-F238E27FC236}">
                <a16:creationId xmlns:a16="http://schemas.microsoft.com/office/drawing/2014/main" id="{5F7C4CB0-E1A6-4DBC-8C27-B432BF957BCC}"/>
              </a:ext>
            </a:extLst>
          </p:cNvPr>
          <p:cNvSpPr>
            <a:spLocks noGrp="1"/>
          </p:cNvSpPr>
          <p:nvPr>
            <p:ph type="dt" sz="half" idx="10"/>
          </p:nvPr>
        </p:nvSpPr>
        <p:spPr>
          <a:xfrm>
            <a:off x="5486400" y="4800600"/>
            <a:ext cx="914400" cy="155448"/>
          </a:xfrm>
          <a:prstGeom prst="rect">
            <a:avLst/>
          </a:prstGeom>
        </p:spPr>
        <p:txBody>
          <a:bodyPr anchor="ctr"/>
          <a:lstStyle>
            <a:lvl1pPr algn="r">
              <a:defRPr sz="750"/>
            </a:lvl1pPr>
          </a:lstStyle>
          <a:p>
            <a:fld id="{979A8567-FB2C-447D-9CD9-12100880BFE6}" type="datetime1">
              <a:rPr lang="en-US" smtClean="0"/>
              <a:t>7/5/22</a:t>
            </a:fld>
            <a:endParaRPr lang="en-US"/>
          </a:p>
        </p:txBody>
      </p:sp>
      <p:sp>
        <p:nvSpPr>
          <p:cNvPr id="13" name="Footer Placeholder 5">
            <a:extLst>
              <a:ext uri="{FF2B5EF4-FFF2-40B4-BE49-F238E27FC236}">
                <a16:creationId xmlns:a16="http://schemas.microsoft.com/office/drawing/2014/main" id="{599FAE45-F8BC-40F3-9164-D36C18C3F03A}"/>
              </a:ext>
            </a:extLst>
          </p:cNvPr>
          <p:cNvSpPr>
            <a:spLocks noGrp="1"/>
          </p:cNvSpPr>
          <p:nvPr>
            <p:ph type="ftr" sz="quarter" idx="11"/>
          </p:nvPr>
        </p:nvSpPr>
        <p:spPr>
          <a:xfrm>
            <a:off x="640080" y="4800600"/>
            <a:ext cx="4572000" cy="155448"/>
          </a:xfrm>
          <a:prstGeom prst="rect">
            <a:avLst/>
          </a:prstGeom>
        </p:spPr>
        <p:txBody>
          <a:bodyPr anchor="ctr"/>
          <a:lstStyle>
            <a:lvl1pPr>
              <a:defRPr sz="750"/>
            </a:lvl1pPr>
          </a:lstStyle>
          <a:p>
            <a:r>
              <a:rPr lang="en-US"/>
              <a:t>© 2018 Cognizant</a:t>
            </a:r>
          </a:p>
        </p:txBody>
      </p:sp>
      <p:sp>
        <p:nvSpPr>
          <p:cNvPr id="14" name="Slide Number Placeholder 6">
            <a:extLst>
              <a:ext uri="{FF2B5EF4-FFF2-40B4-BE49-F238E27FC236}">
                <a16:creationId xmlns:a16="http://schemas.microsoft.com/office/drawing/2014/main" id="{FB3BC111-2740-46AF-A4EE-25875C41C2BA}"/>
              </a:ext>
            </a:extLst>
          </p:cNvPr>
          <p:cNvSpPr txBox="1">
            <a:spLocks/>
          </p:cNvSpPr>
          <p:nvPr userDrawn="1"/>
        </p:nvSpPr>
        <p:spPr>
          <a:xfrm>
            <a:off x="247650" y="4800600"/>
            <a:ext cx="364998" cy="155448"/>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EFEF571-C9B4-4D92-A7F7-315B894862A8}" type="slidenum">
              <a:rPr lang="en-US" sz="900" smtClean="0">
                <a:solidFill>
                  <a:schemeClr val="accent6"/>
                </a:solidFill>
              </a:rPr>
              <a:pPr algn="ctr"/>
              <a:t>‹#›</a:t>
            </a:fld>
            <a:endParaRPr lang="en-US" sz="900">
              <a:solidFill>
                <a:schemeClr val="accent6"/>
              </a:solidFill>
            </a:endParaRPr>
          </a:p>
        </p:txBody>
      </p:sp>
      <p:cxnSp>
        <p:nvCxnSpPr>
          <p:cNvPr id="15" name="Straight Connector 14">
            <a:extLst>
              <a:ext uri="{FF2B5EF4-FFF2-40B4-BE49-F238E27FC236}">
                <a16:creationId xmlns:a16="http://schemas.microsoft.com/office/drawing/2014/main" id="{3D1A41C7-0BA2-435B-A8CC-4AA343893F35}"/>
              </a:ext>
            </a:extLst>
          </p:cNvPr>
          <p:cNvCxnSpPr>
            <a:cxnSpLocks/>
          </p:cNvCxnSpPr>
          <p:nvPr userDrawn="1"/>
        </p:nvCxnSpPr>
        <p:spPr>
          <a:xfrm>
            <a:off x="379925" y="4690872"/>
            <a:ext cx="83841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D86F33D-B3A6-4729-A0FB-5DC8F3DD4F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73863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4"/>
          <p:cNvSpPr>
            <a:spLocks noGrp="1"/>
          </p:cNvSpPr>
          <p:nvPr>
            <p:ph type="title"/>
          </p:nvPr>
        </p:nvSpPr>
        <p:spPr>
          <a:xfrm>
            <a:off x="457200" y="514350"/>
            <a:ext cx="8229600" cy="514350"/>
          </a:xfrm>
          <a:prstGeom prst="rect">
            <a:avLst/>
          </a:prstGeom>
        </p:spPr>
        <p:txBody>
          <a:bodyPr vert="horz" lIns="68580" tIns="34290" rIns="68580" bIns="34290" rtlCol="0" anchor="t">
            <a:noAutofit/>
          </a:bodyPr>
          <a:lstStyle/>
          <a:p>
            <a:r>
              <a:rPr lang="en-US"/>
              <a:t>Click to edit Master title style</a:t>
            </a:r>
          </a:p>
        </p:txBody>
      </p:sp>
    </p:spTree>
    <p:extLst>
      <p:ext uri="{BB962C8B-B14F-4D97-AF65-F5344CB8AC3E}">
        <p14:creationId xmlns:p14="http://schemas.microsoft.com/office/powerpoint/2010/main" val="2087833214"/>
      </p:ext>
    </p:extLst>
  </p:cSld>
  <p:clrMapOvr>
    <a:masterClrMapping/>
  </p:clrMapOvr>
  <p:extLst>
    <p:ext uri="{DCECCB84-F9BA-43D5-87BE-67443E8EF086}">
      <p15:sldGuideLst xmlns:p15="http://schemas.microsoft.com/office/powerpoint/2012/main">
        <p15:guide id="1" pos="7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Header &amp; 1-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AFEE-79A3-4996-B06D-D9A66A9C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E17DD-19FC-4C3A-8168-1354DEB9B32C}"/>
              </a:ext>
            </a:extLst>
          </p:cNvPr>
          <p:cNvSpPr>
            <a:spLocks noGrp="1"/>
          </p:cNvSpPr>
          <p:nvPr>
            <p:ph idx="1"/>
          </p:nvPr>
        </p:nvSpPr>
        <p:spPr>
          <a:xfrm>
            <a:off x="384048" y="1261872"/>
            <a:ext cx="8385048" cy="33192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1D511AA-6A21-4D17-A7EA-84E88C35C4DA}"/>
              </a:ext>
            </a:extLst>
          </p:cNvPr>
          <p:cNvSpPr>
            <a:spLocks noGrp="1"/>
          </p:cNvSpPr>
          <p:nvPr>
            <p:ph type="dt" sz="half" idx="10"/>
          </p:nvPr>
        </p:nvSpPr>
        <p:spPr/>
        <p:txBody>
          <a:bodyPr/>
          <a:lstStyle/>
          <a:p>
            <a:endParaRPr lang="en-US"/>
          </a:p>
        </p:txBody>
      </p:sp>
      <p:sp>
        <p:nvSpPr>
          <p:cNvPr id="7" name="Footer Placeholder 6">
            <a:extLst>
              <a:ext uri="{FF2B5EF4-FFF2-40B4-BE49-F238E27FC236}">
                <a16:creationId xmlns:a16="http://schemas.microsoft.com/office/drawing/2014/main" id="{3B1582F7-096C-4E61-A430-37DE800FD8E9}"/>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6DECEAA4-0F33-4B6D-A269-0A7754EC7763}"/>
              </a:ext>
            </a:extLst>
          </p:cNvPr>
          <p:cNvSpPr>
            <a:spLocks noGrp="1"/>
          </p:cNvSpPr>
          <p:nvPr>
            <p:ph type="sldNum" sz="quarter" idx="12"/>
          </p:nvPr>
        </p:nvSpPr>
        <p:spPr/>
        <p:txBody>
          <a:bodyPr/>
          <a:lstStyle/>
          <a:p>
            <a:fld id="{2EFEF571-C9B4-4D92-A7F7-315B894862A8}" type="slidenum">
              <a:rPr lang="en-US" smtClean="0"/>
              <a:pPr/>
              <a:t>‹#›</a:t>
            </a:fld>
            <a:endParaRPr lang="en-US"/>
          </a:p>
        </p:txBody>
      </p:sp>
      <p:cxnSp>
        <p:nvCxnSpPr>
          <p:cNvPr id="12" name="Straight Connector 11">
            <a:extLst>
              <a:ext uri="{FF2B5EF4-FFF2-40B4-BE49-F238E27FC236}">
                <a16:creationId xmlns:a16="http://schemas.microsoft.com/office/drawing/2014/main" id="{52B07E44-2946-4C76-AAE8-51C4712E237F}"/>
              </a:ext>
            </a:extLst>
          </p:cNvPr>
          <p:cNvCxnSpPr>
            <a:cxnSpLocks/>
          </p:cNvCxnSpPr>
          <p:nvPr userDrawn="1"/>
        </p:nvCxnSpPr>
        <p:spPr>
          <a:xfrm>
            <a:off x="379926" y="4690872"/>
            <a:ext cx="83841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B0FBDCD-BEEF-402D-8FD6-B67C618D658B}"/>
              </a:ext>
            </a:extLst>
          </p:cNvPr>
          <p:cNvPicPr>
            <a:picLocks noChangeAspect="1"/>
          </p:cNvPicPr>
          <p:nvPr userDrawn="1"/>
        </p:nvPicPr>
        <p:blipFill>
          <a:blip r:embed="rId2"/>
          <a:stretch>
            <a:fillRect/>
          </a:stretch>
        </p:blipFill>
        <p:spPr bwMode="black">
          <a:xfrm>
            <a:off x="7485913" y="4780026"/>
            <a:ext cx="1278163" cy="274320"/>
          </a:xfrm>
          <a:prstGeom prst="rect">
            <a:avLst/>
          </a:prstGeom>
        </p:spPr>
      </p:pic>
    </p:spTree>
    <p:extLst>
      <p:ext uri="{BB962C8B-B14F-4D97-AF65-F5344CB8AC3E}">
        <p14:creationId xmlns:p14="http://schemas.microsoft.com/office/powerpoint/2010/main" val="1776621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2_Subtitl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1"/>
          <p:cNvSpPr>
            <a:spLocks noGrp="1"/>
          </p:cNvSpPr>
          <p:nvPr>
            <p:ph type="body" idx="10"/>
          </p:nvPr>
        </p:nvSpPr>
        <p:spPr>
          <a:xfrm>
            <a:off x="457200" y="171450"/>
            <a:ext cx="8229600" cy="342900"/>
          </a:xfrm>
        </p:spPr>
        <p:txBody>
          <a:bodyPr vert="horz" lIns="91440" tIns="45720" rIns="91440" bIns="45720" rtlCol="0" anchor="t">
            <a:noAutofit/>
          </a:bodyPr>
          <a:lstStyle>
            <a:lvl1pPr marL="171450" indent="-171450">
              <a:buNone/>
              <a:defRPr lang="en-US" sz="1500" b="1" i="0" dirty="0" smtClean="0">
                <a:solidFill>
                  <a:schemeClr val="bg2"/>
                </a:solidFill>
                <a:latin typeface="+mn-lt"/>
                <a:ea typeface="Proxima Nova" charset="0"/>
                <a:cs typeface="Proxima Nova" charset="0"/>
              </a:defRPr>
            </a:lvl1pPr>
          </a:lstStyle>
          <a:p>
            <a:pPr marL="0" lvl="0" indent="0"/>
            <a:r>
              <a:rPr lang="en-US"/>
              <a:t>Click to edit Master text styles</a:t>
            </a:r>
          </a:p>
        </p:txBody>
      </p:sp>
      <p:sp>
        <p:nvSpPr>
          <p:cNvPr id="6" name="Title 1"/>
          <p:cNvSpPr>
            <a:spLocks noGrp="1"/>
          </p:cNvSpPr>
          <p:nvPr>
            <p:ph type="title"/>
          </p:nvPr>
        </p:nvSpPr>
        <p:spPr>
          <a:xfrm>
            <a:off x="457200" y="514350"/>
            <a:ext cx="8229600" cy="514350"/>
          </a:xfrm>
          <a:prstGeom prst="rect">
            <a:avLst/>
          </a:prstGeom>
        </p:spPr>
        <p:txBody>
          <a:bodyPr anchor="t">
            <a:noAutofit/>
          </a:bodyPr>
          <a:lstStyle>
            <a:lvl1pPr>
              <a:defRPr sz="2700"/>
            </a:lvl1pPr>
          </a:lstStyle>
          <a:p>
            <a:r>
              <a:rPr lang="en-US"/>
              <a:t>Click to edit Master title style</a:t>
            </a:r>
          </a:p>
        </p:txBody>
      </p:sp>
    </p:spTree>
    <p:extLst>
      <p:ext uri="{BB962C8B-B14F-4D97-AF65-F5344CB8AC3E}">
        <p14:creationId xmlns:p14="http://schemas.microsoft.com/office/powerpoint/2010/main" val="3319555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8_Subtitl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1"/>
          <p:cNvSpPr>
            <a:spLocks noGrp="1"/>
          </p:cNvSpPr>
          <p:nvPr>
            <p:ph type="body" idx="10"/>
          </p:nvPr>
        </p:nvSpPr>
        <p:spPr>
          <a:xfrm>
            <a:off x="457200" y="171450"/>
            <a:ext cx="8229600" cy="342900"/>
          </a:xfrm>
        </p:spPr>
        <p:txBody>
          <a:bodyPr vert="horz" lIns="91440" tIns="45720" rIns="91440" bIns="45720" rtlCol="0" anchor="t">
            <a:noAutofit/>
          </a:bodyPr>
          <a:lstStyle>
            <a:lvl1pPr marL="171450" indent="-171450">
              <a:buNone/>
              <a:defRPr lang="en-US" sz="1500" b="1" i="0" dirty="0" smtClean="0">
                <a:solidFill>
                  <a:schemeClr val="bg2"/>
                </a:solidFill>
                <a:latin typeface="+mn-lt"/>
                <a:ea typeface="Proxima Nova" charset="0"/>
                <a:cs typeface="Proxima Nova" charset="0"/>
              </a:defRPr>
            </a:lvl1pPr>
          </a:lstStyle>
          <a:p>
            <a:pPr marL="0" lvl="0" indent="0"/>
            <a:r>
              <a:rPr lang="en-US"/>
              <a:t>Click to edit Master text styles</a:t>
            </a:r>
          </a:p>
        </p:txBody>
      </p:sp>
      <p:sp>
        <p:nvSpPr>
          <p:cNvPr id="6" name="Title 1"/>
          <p:cNvSpPr>
            <a:spLocks noGrp="1"/>
          </p:cNvSpPr>
          <p:nvPr>
            <p:ph type="title"/>
          </p:nvPr>
        </p:nvSpPr>
        <p:spPr>
          <a:xfrm>
            <a:off x="457200" y="514350"/>
            <a:ext cx="8229600" cy="514350"/>
          </a:xfrm>
          <a:prstGeom prst="rect">
            <a:avLst/>
          </a:prstGeom>
        </p:spPr>
        <p:txBody>
          <a:bodyPr anchor="t">
            <a:noAutofit/>
          </a:bodyPr>
          <a:lstStyle>
            <a:lvl1pPr>
              <a:defRPr sz="2700"/>
            </a:lvl1pPr>
          </a:lstStyle>
          <a:p>
            <a:r>
              <a:rPr lang="en-US"/>
              <a:t>Click to edit Master title style</a:t>
            </a:r>
          </a:p>
        </p:txBody>
      </p:sp>
    </p:spTree>
    <p:extLst>
      <p:ext uri="{BB962C8B-B14F-4D97-AF65-F5344CB8AC3E}">
        <p14:creationId xmlns:p14="http://schemas.microsoft.com/office/powerpoint/2010/main" val="170317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dvance Divider /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81C643-B400-4457-BA76-DC5CEB304A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23827" cy="5143500"/>
          </a:xfrm>
          <a:prstGeom prst="rect">
            <a:avLst/>
          </a:prstGeom>
        </p:spPr>
      </p:pic>
      <p:sp>
        <p:nvSpPr>
          <p:cNvPr id="9" name="Text Placeholder 5">
            <a:extLst>
              <a:ext uri="{FF2B5EF4-FFF2-40B4-BE49-F238E27FC236}">
                <a16:creationId xmlns:a16="http://schemas.microsoft.com/office/drawing/2014/main" id="{B47FCECF-73EE-4938-97F6-6222F9DD4575}"/>
              </a:ext>
            </a:extLst>
          </p:cNvPr>
          <p:cNvSpPr>
            <a:spLocks noGrp="1"/>
          </p:cNvSpPr>
          <p:nvPr>
            <p:ph type="body" sz="quarter" idx="13"/>
          </p:nvPr>
        </p:nvSpPr>
        <p:spPr>
          <a:xfrm>
            <a:off x="1490472" y="1225296"/>
            <a:ext cx="6720840" cy="1719072"/>
          </a:xfrm>
        </p:spPr>
        <p:txBody>
          <a:bodyPr anchor="t" anchorCtr="0">
            <a:noAutofit/>
          </a:bodyPr>
          <a:lstStyle>
            <a:lvl1pPr>
              <a:defRPr sz="4400">
                <a:solidFill>
                  <a:schemeClr val="tx1"/>
                </a:solidFill>
                <a:latin typeface="Calibri" panose="020F0502020204030204" pitchFamily="34" charset="0"/>
                <a:cs typeface="Calibri" panose="020F0502020204030204" pitchFamily="34" charset="0"/>
              </a:defRPr>
            </a:lvl1pPr>
            <a:lvl2pPr marL="231775" indent="-231775">
              <a:buNone/>
              <a:defRPr sz="4400">
                <a:solidFill>
                  <a:schemeClr val="tx1"/>
                </a:solidFill>
                <a:latin typeface="Calibri" panose="020F0502020204030204" pitchFamily="34" charset="0"/>
                <a:cs typeface="Calibri" panose="020F0502020204030204" pitchFamily="34" charset="0"/>
              </a:defRPr>
            </a:lvl2pPr>
            <a:lvl3pPr marL="228600" indent="-228600">
              <a:buClrTx/>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0" indent="0">
              <a:buClrTx/>
              <a:buFont typeface="Arial" panose="020B0604020202020204" pitchFamily="34" charset="0"/>
              <a:buNone/>
              <a:defRPr sz="1200" i="1">
                <a:solidFill>
                  <a:schemeClr val="tx1"/>
                </a:solidFill>
                <a:latin typeface="Calibri" panose="020F0502020204030204" pitchFamily="34" charset="0"/>
                <a:cs typeface="Calibri" panose="020F0502020204030204" pitchFamily="34" charset="0"/>
              </a:defRPr>
            </a:lvl4pPr>
            <a:lvl5pPr marL="0" indent="0">
              <a:buClrTx/>
              <a:buFont typeface="Arial" panose="020B0604020202020204" pitchFamily="34" charset="0"/>
              <a:buNone/>
              <a:defRPr sz="1200" i="1">
                <a:solidFill>
                  <a:schemeClr val="tx1"/>
                </a:solidFill>
                <a:latin typeface="Calibri" panose="020F0502020204030204" pitchFamily="34" charset="0"/>
                <a:cs typeface="Calibri" panose="020F0502020204030204" pitchFamily="34" charset="0"/>
              </a:defRPr>
            </a:lvl5pPr>
            <a:lvl6pPr marL="0" indent="0">
              <a:buClrTx/>
              <a:buFont typeface="Arial" panose="020B0604020202020204" pitchFamily="34" charset="0"/>
              <a:buNone/>
              <a:defRPr sz="1200" i="1">
                <a:solidFill>
                  <a:schemeClr val="tx1"/>
                </a:solidFill>
              </a:defRPr>
            </a:lvl6pPr>
            <a:lvl7pPr marL="0" indent="0">
              <a:buClrTx/>
              <a:buNone/>
              <a:defRPr sz="1200" i="1">
                <a:solidFill>
                  <a:schemeClr val="tx1"/>
                </a:solidFill>
              </a:defRPr>
            </a:lvl7pPr>
            <a:lvl8pPr marL="0" indent="0">
              <a:buClrTx/>
              <a:buNone/>
              <a:defRPr sz="1200" i="1">
                <a:solidFill>
                  <a:schemeClr val="tx1"/>
                </a:solidFill>
              </a:defRPr>
            </a:lvl8pPr>
            <a:lvl9pPr marL="0" indent="0">
              <a:buClrTx/>
              <a:buFont typeface="Arial" panose="020B0604020202020204" pitchFamily="34" charset="0"/>
              <a:buNone/>
              <a:defRPr sz="1200" i="1">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437EAAD-C2F6-40CC-8C2D-A4C3970B3E6F}"/>
              </a:ext>
            </a:extLst>
          </p:cNvPr>
          <p:cNvCxnSpPr>
            <a:cxnSpLocks/>
          </p:cNvCxnSpPr>
          <p:nvPr userDrawn="1"/>
        </p:nvCxnSpPr>
        <p:spPr>
          <a:xfrm>
            <a:off x="1490471" y="1097280"/>
            <a:ext cx="67208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20ADF0C-4BBB-45C4-865D-6FA4EAC379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3176602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9_Subtitl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1"/>
          <p:cNvSpPr>
            <a:spLocks noGrp="1"/>
          </p:cNvSpPr>
          <p:nvPr>
            <p:ph type="body" idx="10"/>
          </p:nvPr>
        </p:nvSpPr>
        <p:spPr>
          <a:xfrm>
            <a:off x="457200" y="171450"/>
            <a:ext cx="8229600" cy="342900"/>
          </a:xfrm>
        </p:spPr>
        <p:txBody>
          <a:bodyPr vert="horz" lIns="91440" tIns="45720" rIns="91440" bIns="45720" rtlCol="0" anchor="t">
            <a:noAutofit/>
          </a:bodyPr>
          <a:lstStyle>
            <a:lvl1pPr marL="171450" indent="-171450">
              <a:buNone/>
              <a:defRPr lang="en-US" sz="1500" b="1" i="0" dirty="0" smtClean="0">
                <a:solidFill>
                  <a:schemeClr val="bg2"/>
                </a:solidFill>
                <a:latin typeface="+mn-lt"/>
                <a:ea typeface="Proxima Nova" charset="0"/>
                <a:cs typeface="Proxima Nova" charset="0"/>
              </a:defRPr>
            </a:lvl1pPr>
          </a:lstStyle>
          <a:p>
            <a:pPr marL="0" lvl="0" indent="0"/>
            <a:r>
              <a:rPr lang="en-US"/>
              <a:t>Click to edit Master text styles</a:t>
            </a:r>
          </a:p>
        </p:txBody>
      </p:sp>
      <p:sp>
        <p:nvSpPr>
          <p:cNvPr id="6" name="Title 1"/>
          <p:cNvSpPr>
            <a:spLocks noGrp="1"/>
          </p:cNvSpPr>
          <p:nvPr>
            <p:ph type="title"/>
          </p:nvPr>
        </p:nvSpPr>
        <p:spPr>
          <a:xfrm>
            <a:off x="457200" y="514350"/>
            <a:ext cx="8229600" cy="514350"/>
          </a:xfrm>
          <a:prstGeom prst="rect">
            <a:avLst/>
          </a:prstGeom>
        </p:spPr>
        <p:txBody>
          <a:bodyPr anchor="t">
            <a:noAutofit/>
          </a:bodyPr>
          <a:lstStyle>
            <a:lvl1pPr>
              <a:defRPr sz="2700"/>
            </a:lvl1pPr>
          </a:lstStyle>
          <a:p>
            <a:r>
              <a:rPr lang="en-US"/>
              <a:t>Click to edit Master title style</a:t>
            </a:r>
          </a:p>
        </p:txBody>
      </p:sp>
    </p:spTree>
    <p:extLst>
      <p:ext uri="{BB962C8B-B14F-4D97-AF65-F5344CB8AC3E}">
        <p14:creationId xmlns:p14="http://schemas.microsoft.com/office/powerpoint/2010/main" val="1710167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0_Subtitl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1"/>
          <p:cNvSpPr>
            <a:spLocks noGrp="1"/>
          </p:cNvSpPr>
          <p:nvPr>
            <p:ph type="body" idx="10"/>
          </p:nvPr>
        </p:nvSpPr>
        <p:spPr>
          <a:xfrm>
            <a:off x="457200" y="171450"/>
            <a:ext cx="8229600" cy="342900"/>
          </a:xfrm>
        </p:spPr>
        <p:txBody>
          <a:bodyPr vert="horz" lIns="91440" tIns="45720" rIns="91440" bIns="45720" rtlCol="0" anchor="t">
            <a:noAutofit/>
          </a:bodyPr>
          <a:lstStyle>
            <a:lvl1pPr marL="171450" indent="-171450">
              <a:buNone/>
              <a:defRPr lang="en-US" sz="1500" b="1" i="0" dirty="0" smtClean="0">
                <a:solidFill>
                  <a:schemeClr val="bg2"/>
                </a:solidFill>
                <a:latin typeface="+mn-lt"/>
                <a:ea typeface="Proxima Nova" charset="0"/>
                <a:cs typeface="Proxima Nova" charset="0"/>
              </a:defRPr>
            </a:lvl1pPr>
          </a:lstStyle>
          <a:p>
            <a:pPr marL="0" lvl="0" indent="0"/>
            <a:r>
              <a:rPr lang="en-US"/>
              <a:t>Click to edit Master text styles</a:t>
            </a:r>
          </a:p>
        </p:txBody>
      </p:sp>
      <p:sp>
        <p:nvSpPr>
          <p:cNvPr id="6" name="Title 1"/>
          <p:cNvSpPr>
            <a:spLocks noGrp="1"/>
          </p:cNvSpPr>
          <p:nvPr>
            <p:ph type="title"/>
          </p:nvPr>
        </p:nvSpPr>
        <p:spPr>
          <a:xfrm>
            <a:off x="457200" y="514350"/>
            <a:ext cx="8229600" cy="514350"/>
          </a:xfrm>
          <a:prstGeom prst="rect">
            <a:avLst/>
          </a:prstGeom>
        </p:spPr>
        <p:txBody>
          <a:bodyPr anchor="t">
            <a:noAutofit/>
          </a:bodyPr>
          <a:lstStyle>
            <a:lvl1pPr>
              <a:defRPr sz="2700"/>
            </a:lvl1pPr>
          </a:lstStyle>
          <a:p>
            <a:r>
              <a:rPr lang="en-US"/>
              <a:t>Click to edit Master title style</a:t>
            </a:r>
          </a:p>
        </p:txBody>
      </p:sp>
    </p:spTree>
    <p:extLst>
      <p:ext uri="{BB962C8B-B14F-4D97-AF65-F5344CB8AC3E}">
        <p14:creationId xmlns:p14="http://schemas.microsoft.com/office/powerpoint/2010/main" val="4113995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Subtitl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8700"/>
            <a:ext cx="822960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ubtitle 1"/>
          <p:cNvSpPr>
            <a:spLocks noGrp="1"/>
          </p:cNvSpPr>
          <p:nvPr>
            <p:ph type="body" idx="10"/>
          </p:nvPr>
        </p:nvSpPr>
        <p:spPr>
          <a:xfrm>
            <a:off x="457200" y="171450"/>
            <a:ext cx="8229600" cy="342900"/>
          </a:xfrm>
        </p:spPr>
        <p:txBody>
          <a:bodyPr vert="horz" lIns="91440" tIns="45720" rIns="91440" bIns="45720" rtlCol="0" anchor="t">
            <a:noAutofit/>
          </a:bodyPr>
          <a:lstStyle>
            <a:lvl1pPr marL="171450" indent="-171450">
              <a:buNone/>
              <a:defRPr lang="en-US" sz="1500" b="1" i="0" dirty="0" smtClean="0">
                <a:solidFill>
                  <a:schemeClr val="bg2"/>
                </a:solidFill>
                <a:latin typeface="+mn-lt"/>
                <a:ea typeface="Proxima Nova" charset="0"/>
                <a:cs typeface="Proxima Nova" charset="0"/>
              </a:defRPr>
            </a:lvl1pPr>
          </a:lstStyle>
          <a:p>
            <a:pPr marL="0" lvl="0" indent="0"/>
            <a:r>
              <a:rPr lang="en-US"/>
              <a:t>Click to edit Master text styles</a:t>
            </a:r>
          </a:p>
        </p:txBody>
      </p:sp>
      <p:sp>
        <p:nvSpPr>
          <p:cNvPr id="6" name="Title 1"/>
          <p:cNvSpPr>
            <a:spLocks noGrp="1"/>
          </p:cNvSpPr>
          <p:nvPr>
            <p:ph type="title"/>
          </p:nvPr>
        </p:nvSpPr>
        <p:spPr>
          <a:xfrm>
            <a:off x="457200" y="514350"/>
            <a:ext cx="8229600" cy="514350"/>
          </a:xfrm>
          <a:prstGeom prst="rect">
            <a:avLst/>
          </a:prstGeom>
        </p:spPr>
        <p:txBody>
          <a:bodyPr anchor="t">
            <a:noAutofit/>
          </a:bodyPr>
          <a:lstStyle>
            <a:lvl1pPr>
              <a:defRPr sz="2700"/>
            </a:lvl1pPr>
          </a:lstStyle>
          <a:p>
            <a:r>
              <a:rPr lang="en-US"/>
              <a:t>Click to edit Master title style</a:t>
            </a:r>
          </a:p>
        </p:txBody>
      </p:sp>
    </p:spTree>
    <p:extLst>
      <p:ext uri="{BB962C8B-B14F-4D97-AF65-F5344CB8AC3E}">
        <p14:creationId xmlns:p14="http://schemas.microsoft.com/office/powerpoint/2010/main" val="62827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48B4-F4ED-4DA0-AE35-136D1133A4FD}"/>
              </a:ext>
            </a:extLst>
          </p:cNvPr>
          <p:cNvSpPr>
            <a:spLocks noGrp="1"/>
          </p:cNvSpPr>
          <p:nvPr>
            <p:ph type="title"/>
          </p:nvPr>
        </p:nvSpPr>
        <p:spPr>
          <a:xfrm>
            <a:off x="384048" y="147856"/>
            <a:ext cx="8385048" cy="396889"/>
          </a:xfrm>
        </p:spPr>
        <p:txBody>
          <a:bodyPr>
            <a:normAutofit/>
          </a:bodyPr>
          <a:lstStyle>
            <a:lvl1pPr>
              <a:defRPr sz="2000">
                <a:latin typeface="Calibri" panose="020F0502020204030204" pitchFamily="34" charset="0"/>
                <a:cs typeface="Calibri" panose="020F050202020403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1A92D58F-27A5-440B-BDDC-757CC6F1E323}"/>
              </a:ext>
            </a:extLst>
          </p:cNvPr>
          <p:cNvCxnSpPr>
            <a:cxnSpLocks/>
          </p:cNvCxnSpPr>
          <p:nvPr userDrawn="1"/>
        </p:nvCxnSpPr>
        <p:spPr>
          <a:xfrm>
            <a:off x="379925" y="4690872"/>
            <a:ext cx="83841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E5CE040-C0D3-40BD-8063-A2DF101E8B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261984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D512A5-02AD-4CE7-95D7-2098ED248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75"/>
            <a:ext cx="9133377" cy="5137525"/>
          </a:xfrm>
          <a:prstGeom prst="rect">
            <a:avLst/>
          </a:prstGeom>
        </p:spPr>
      </p:pic>
      <p:sp>
        <p:nvSpPr>
          <p:cNvPr id="2" name="Title 1"/>
          <p:cNvSpPr>
            <a:spLocks noGrp="1"/>
          </p:cNvSpPr>
          <p:nvPr>
            <p:ph type="title" hasCustomPrompt="1"/>
          </p:nvPr>
        </p:nvSpPr>
        <p:spPr>
          <a:xfrm>
            <a:off x="612648" y="1828800"/>
            <a:ext cx="7772400" cy="329184"/>
          </a:xfrm>
        </p:spPr>
        <p:txBody>
          <a:bodyPr anchor="b" anchorCtr="0">
            <a:noAutofit/>
          </a:bodyPr>
          <a:lstStyle>
            <a:lvl1pPr>
              <a:defRPr sz="3200">
                <a:solidFill>
                  <a:schemeClr val="tx1"/>
                </a:solidFill>
                <a:latin typeface="Calibri" panose="020F0502020204030204" pitchFamily="34" charset="0"/>
                <a:cs typeface="Calibri" panose="020F0502020204030204" pitchFamily="34" charset="0"/>
              </a:defRPr>
            </a:lvl1pPr>
          </a:lstStyle>
          <a:p>
            <a:r>
              <a:rPr lang="en-US"/>
              <a:t>Thank you</a:t>
            </a:r>
          </a:p>
        </p:txBody>
      </p:sp>
      <p:sp>
        <p:nvSpPr>
          <p:cNvPr id="8" name="Text Placeholder 7"/>
          <p:cNvSpPr>
            <a:spLocks noGrp="1"/>
          </p:cNvSpPr>
          <p:nvPr>
            <p:ph type="body" sz="quarter" idx="10" hasCustomPrompt="1"/>
          </p:nvPr>
        </p:nvSpPr>
        <p:spPr>
          <a:xfrm>
            <a:off x="612648" y="2441448"/>
            <a:ext cx="7772400" cy="630936"/>
          </a:xfrm>
          <a:prstGeom prst="rect">
            <a:avLst/>
          </a:prstGeom>
        </p:spPr>
        <p:txBody>
          <a:bodyPr vert="horz">
            <a:norm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0" indent="0">
              <a:buNone/>
              <a:defRPr sz="2000">
                <a:solidFill>
                  <a:schemeClr val="tx1"/>
                </a:solidFill>
              </a:defRPr>
            </a:lvl2pPr>
            <a:lvl3pPr marL="0" indent="0">
              <a:buNone/>
              <a:defRPr sz="2000">
                <a:solidFill>
                  <a:schemeClr val="tx1"/>
                </a:solidFill>
              </a:defRPr>
            </a:lvl3pPr>
            <a:lvl4pPr marL="0" indent="0">
              <a:buNone/>
              <a:defRPr sz="2000">
                <a:solidFill>
                  <a:schemeClr val="tx1"/>
                </a:solidFill>
              </a:defRPr>
            </a:lvl4pPr>
            <a:lvl5pPr marL="0" indent="0">
              <a:buNone/>
              <a:defRPr sz="2000">
                <a:solidFill>
                  <a:schemeClr val="tx1"/>
                </a:solidFill>
              </a:defRPr>
            </a:lvl5pPr>
            <a:lvl6pPr marL="0" indent="0">
              <a:buNone/>
              <a:defRPr sz="2000">
                <a:solidFill>
                  <a:schemeClr val="tx1"/>
                </a:solidFill>
              </a:defRPr>
            </a:lvl6pPr>
            <a:lvl7pPr marL="0" indent="0">
              <a:buNone/>
              <a:defRPr sz="2000">
                <a:solidFill>
                  <a:schemeClr val="tx1"/>
                </a:solidFill>
              </a:defRPr>
            </a:lvl7pPr>
            <a:lvl8pPr marL="0" indent="0">
              <a:buNone/>
              <a:defRPr sz="2000">
                <a:solidFill>
                  <a:schemeClr val="tx1"/>
                </a:solidFill>
              </a:defRPr>
            </a:lvl8pPr>
            <a:lvl9pPr marL="0" indent="0">
              <a:buNone/>
              <a:defRPr sz="2000">
                <a:solidFill>
                  <a:schemeClr val="tx1"/>
                </a:solidFill>
              </a:defRPr>
            </a:lvl9pPr>
          </a:lstStyle>
          <a:p>
            <a:pPr lvl="0"/>
            <a:r>
              <a:rPr lang="en-US"/>
              <a:t>Name</a:t>
            </a:r>
            <a:br>
              <a:rPr lang="en-US"/>
            </a:br>
            <a:r>
              <a:rPr lang="en-US"/>
              <a:t>Email (optional)</a:t>
            </a:r>
          </a:p>
        </p:txBody>
      </p:sp>
      <p:sp>
        <p:nvSpPr>
          <p:cNvPr id="6" name="TextBox 5"/>
          <p:cNvSpPr txBox="1"/>
          <p:nvPr userDrawn="1"/>
        </p:nvSpPr>
        <p:spPr>
          <a:xfrm>
            <a:off x="3588152" y="-972273"/>
            <a:ext cx="184731" cy="369332"/>
          </a:xfrm>
          <a:prstGeom prst="rect">
            <a:avLst/>
          </a:prstGeom>
          <a:noFill/>
        </p:spPr>
        <p:txBody>
          <a:bodyPr wrap="none" rtlCol="0">
            <a:spAutoFit/>
          </a:bodyPr>
          <a:lstStyle/>
          <a:p>
            <a:endParaRPr lang="en-US" err="1">
              <a:solidFill>
                <a:schemeClr val="tx2"/>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8FFA5237-4D06-4CB8-B81D-E6E000044E96}"/>
              </a:ext>
            </a:extLst>
          </p:cNvPr>
          <p:cNvCxnSpPr>
            <a:cxnSpLocks/>
          </p:cNvCxnSpPr>
          <p:nvPr userDrawn="1"/>
        </p:nvCxnSpPr>
        <p:spPr>
          <a:xfrm>
            <a:off x="611138" y="2299716"/>
            <a:ext cx="1858684" cy="0"/>
          </a:xfrm>
          <a:prstGeom prst="line">
            <a:avLst/>
          </a:prstGeom>
          <a:ln>
            <a:solidFill>
              <a:srgbClr val="00A45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4BBC5B1-60EC-4841-A052-A7EA104709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6294697" y="384048"/>
            <a:ext cx="2385905" cy="512064"/>
          </a:xfrm>
          <a:prstGeom prst="rect">
            <a:avLst/>
          </a:prstGeom>
        </p:spPr>
      </p:pic>
    </p:spTree>
    <p:extLst>
      <p:ext uri="{BB962C8B-B14F-4D97-AF65-F5344CB8AC3E}">
        <p14:creationId xmlns:p14="http://schemas.microsoft.com/office/powerpoint/2010/main" val="334273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with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vl1pPr>
          </a:lstStyle>
          <a:p>
            <a:fld id="{E977633F-6B9C-47BD-87BE-C942F7298A8F}" type="slidenum">
              <a:rPr lang="en-US" smtClean="0">
                <a:solidFill>
                  <a:prstClr val="white"/>
                </a:solidFill>
              </a:rPr>
              <a:pPr/>
              <a:t>‹#›</a:t>
            </a:fld>
            <a:endParaRPr lang="en-US">
              <a:solidFill>
                <a:prstClr val="white"/>
              </a:solidFill>
            </a:endParaRPr>
          </a:p>
        </p:txBody>
      </p:sp>
      <p:sp>
        <p:nvSpPr>
          <p:cNvPr id="2" name="Title 1"/>
          <p:cNvSpPr>
            <a:spLocks noGrp="1"/>
          </p:cNvSpPr>
          <p:nvPr>
            <p:ph type="title" hasCustomPrompt="1"/>
          </p:nvPr>
        </p:nvSpPr>
        <p:spPr>
          <a:xfrm>
            <a:off x="21998" y="16602"/>
            <a:ext cx="8464987" cy="455444"/>
          </a:xfrm>
        </p:spPr>
        <p:txBody>
          <a:bodyPr>
            <a:normAutofit/>
          </a:bodyPr>
          <a:lstStyle>
            <a:lvl1pPr>
              <a:defRPr sz="1800">
                <a:solidFill>
                  <a:schemeClr val="tx2"/>
                </a:solidFill>
                <a:latin typeface="+mn-lt"/>
              </a:defRPr>
            </a:lvl1pPr>
          </a:lstStyle>
          <a:p>
            <a:r>
              <a:rPr lang="en-US"/>
              <a:t>Header</a:t>
            </a:r>
          </a:p>
        </p:txBody>
      </p:sp>
    </p:spTree>
    <p:extLst>
      <p:ext uri="{BB962C8B-B14F-4D97-AF65-F5344CB8AC3E}">
        <p14:creationId xmlns:p14="http://schemas.microsoft.com/office/powerpoint/2010/main" val="26022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and Text">
    <p:spTree>
      <p:nvGrpSpPr>
        <p:cNvPr id="1" name=""/>
        <p:cNvGrpSpPr/>
        <p:nvPr/>
      </p:nvGrpSpPr>
      <p:grpSpPr>
        <a:xfrm>
          <a:off x="0" y="0"/>
          <a:ext cx="0" cy="0"/>
          <a:chOff x="0" y="0"/>
          <a:chExt cx="0" cy="0"/>
        </a:xfrm>
      </p:grpSpPr>
      <p:sp>
        <p:nvSpPr>
          <p:cNvPr id="2" name="Title 1"/>
          <p:cNvSpPr>
            <a:spLocks noGrp="1"/>
          </p:cNvSpPr>
          <p:nvPr>
            <p:ph type="title"/>
          </p:nvPr>
        </p:nvSpPr>
        <p:spPr>
          <a:xfrm>
            <a:off x="104338" y="9525"/>
            <a:ext cx="8748260" cy="455444"/>
          </a:xfrm>
        </p:spPr>
        <p:txBody>
          <a:bodyPr anchor="ctr">
            <a:normAutofit/>
          </a:bodyPr>
          <a:lstStyle>
            <a:lvl1pPr>
              <a:defRPr>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390436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White Cover Slide, Graphi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BA977D-F01B-45A3-A788-241A0D7E09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51985"/>
            <a:ext cx="9144000" cy="691515"/>
          </a:xfrm>
          <a:prstGeom prst="rect">
            <a:avLst/>
          </a:prstGeom>
        </p:spPr>
      </p:pic>
      <p:pic>
        <p:nvPicPr>
          <p:cNvPr id="7" name="Picture 6">
            <a:extLst>
              <a:ext uri="{FF2B5EF4-FFF2-40B4-BE49-F238E27FC236}">
                <a16:creationId xmlns:a16="http://schemas.microsoft.com/office/drawing/2014/main" id="{99B63AD2-13B3-4C1A-81A7-6B8DAA7875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457200" y="384048"/>
            <a:ext cx="2385905" cy="512064"/>
          </a:xfrm>
          <a:prstGeom prst="rect">
            <a:avLst/>
          </a:prstGeom>
        </p:spPr>
      </p:pic>
      <p:sp>
        <p:nvSpPr>
          <p:cNvPr id="2" name="Title 1">
            <a:extLst>
              <a:ext uri="{FF2B5EF4-FFF2-40B4-BE49-F238E27FC236}">
                <a16:creationId xmlns:a16="http://schemas.microsoft.com/office/drawing/2014/main" id="{9E61C033-5F13-4DFF-B15B-CE7C811FF242}"/>
              </a:ext>
            </a:extLst>
          </p:cNvPr>
          <p:cNvSpPr>
            <a:spLocks noGrp="1"/>
          </p:cNvSpPr>
          <p:nvPr>
            <p:ph type="ctrTitle" hasCustomPrompt="1"/>
          </p:nvPr>
        </p:nvSpPr>
        <p:spPr bwMode="black">
          <a:xfrm>
            <a:off x="457200" y="1691640"/>
            <a:ext cx="5029200" cy="1052596"/>
          </a:xfrm>
        </p:spPr>
        <p:txBody>
          <a:bodyPr anchor="b">
            <a:spAutoFit/>
          </a:bodyPr>
          <a:lstStyle>
            <a:lvl1pPr algn="l">
              <a:defRPr sz="3800">
                <a:solidFill>
                  <a:schemeClr val="tx1"/>
                </a:solidFill>
                <a:latin typeface="Calibri" panose="020F0502020204030204" pitchFamily="34" charset="0"/>
                <a:cs typeface="Calibri" panose="020F0502020204030204" pitchFamily="34" charset="0"/>
              </a:defRPr>
            </a:lvl1pPr>
          </a:lstStyle>
          <a:p>
            <a:pPr lvl="0"/>
            <a:r>
              <a:rPr lang="en-US"/>
              <a:t>Presentation Title Goes Here</a:t>
            </a:r>
          </a:p>
        </p:txBody>
      </p:sp>
      <p:sp>
        <p:nvSpPr>
          <p:cNvPr id="3" name="Subtitle 2">
            <a:extLst>
              <a:ext uri="{FF2B5EF4-FFF2-40B4-BE49-F238E27FC236}">
                <a16:creationId xmlns:a16="http://schemas.microsoft.com/office/drawing/2014/main" id="{86915D2C-FBBF-4872-8B9B-3345FADF0AAF}"/>
              </a:ext>
            </a:extLst>
          </p:cNvPr>
          <p:cNvSpPr>
            <a:spLocks noGrp="1"/>
          </p:cNvSpPr>
          <p:nvPr>
            <p:ph type="subTitle" idx="1" hasCustomPrompt="1"/>
          </p:nvPr>
        </p:nvSpPr>
        <p:spPr bwMode="black">
          <a:xfrm>
            <a:off x="457200" y="3118104"/>
            <a:ext cx="5029200" cy="538609"/>
          </a:xfrm>
        </p:spPr>
        <p:txBody>
          <a:bodyPr>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800">
                <a:solidFill>
                  <a:schemeClr val="tx1"/>
                </a:solidFill>
                <a:latin typeface="Calibri" panose="020F0502020204030204" pitchFamily="34" charset="0"/>
                <a:cs typeface="Calibri" panose="020F0502020204030204" pitchFamily="34" charset="0"/>
              </a:defRPr>
            </a:lvl1pPr>
            <a:lvl2pPr marL="0" indent="0" algn="l">
              <a:buClrTx/>
              <a:buFont typeface="Arial" panose="020B0604020202020204" pitchFamily="34" charset="0"/>
              <a:buNone/>
              <a:tabLst/>
              <a:defRPr sz="1200">
                <a:solidFill>
                  <a:schemeClr val="tx1"/>
                </a:solidFill>
                <a:latin typeface="Calibri" panose="020F0502020204030204" pitchFamily="34" charset="0"/>
                <a:cs typeface="Calibri" panose="020F0502020204030204" pitchFamily="34" charset="0"/>
              </a:defRPr>
            </a:lvl2pPr>
            <a:lvl3pPr marL="228600" indent="-228600" algn="l">
              <a:spcBef>
                <a:spcPts val="600"/>
              </a:spcBef>
              <a:buClrTx/>
              <a:buSzPct val="125000"/>
              <a:buFont typeface="Arial" panose="020B0604020202020204" pitchFamily="34" charset="0"/>
              <a:buChar char="•"/>
              <a:defRPr sz="1200">
                <a:solidFill>
                  <a:schemeClr val="tx1"/>
                </a:solidFill>
              </a:defRPr>
            </a:lvl3pPr>
            <a:lvl4pPr marL="228600" indent="-228600" algn="l">
              <a:spcBef>
                <a:spcPts val="600"/>
              </a:spcBef>
              <a:buClrTx/>
              <a:buSzPct val="125000"/>
              <a:buFont typeface="Arial" panose="020B0604020202020204" pitchFamily="34" charset="0"/>
              <a:buChar char="•"/>
              <a:defRPr sz="1200">
                <a:solidFill>
                  <a:schemeClr val="tx1"/>
                </a:solidFill>
              </a:defRPr>
            </a:lvl4pPr>
            <a:lvl5pPr marL="228600" indent="-228600" algn="l">
              <a:spcBef>
                <a:spcPts val="600"/>
              </a:spcBef>
              <a:buClrTx/>
              <a:buSzPct val="125000"/>
              <a:buFont typeface="Arial" panose="020B0604020202020204" pitchFamily="34" charset="0"/>
              <a:buChar char="•"/>
              <a:defRPr sz="1200">
                <a:solidFill>
                  <a:schemeClr val="tx1"/>
                </a:solidFill>
              </a:defRPr>
            </a:lvl5pPr>
            <a:lvl6pPr marL="228600" indent="-228600" algn="l">
              <a:spcBef>
                <a:spcPts val="600"/>
              </a:spcBef>
              <a:buClrTx/>
              <a:buSzPct val="125000"/>
              <a:buFont typeface="Arial" panose="020B0604020202020204" pitchFamily="34" charset="0"/>
              <a:buChar char="•"/>
              <a:defRPr sz="1200">
                <a:solidFill>
                  <a:schemeClr val="tx1"/>
                </a:solidFill>
              </a:defRPr>
            </a:lvl6pPr>
            <a:lvl7pPr marL="228600" indent="-228600" algn="l">
              <a:spcBef>
                <a:spcPts val="600"/>
              </a:spcBef>
              <a:buClrTx/>
              <a:buSzPct val="125000"/>
              <a:buFont typeface="Arial" panose="020B0604020202020204" pitchFamily="34" charset="0"/>
              <a:buChar char="•"/>
              <a:defRPr sz="1200">
                <a:solidFill>
                  <a:schemeClr val="tx1"/>
                </a:solidFill>
              </a:defRPr>
            </a:lvl7pPr>
            <a:lvl8pPr marL="228600" indent="-228600" algn="l">
              <a:spcBef>
                <a:spcPts val="600"/>
              </a:spcBef>
              <a:buClrTx/>
              <a:buSzPct val="125000"/>
              <a:buFont typeface="Arial" panose="020B0604020202020204" pitchFamily="34" charset="0"/>
              <a:buChar char="•"/>
              <a:defRPr sz="1200">
                <a:solidFill>
                  <a:schemeClr val="tx1"/>
                </a:solidFill>
              </a:defRPr>
            </a:lvl8pPr>
            <a:lvl9pPr marL="228600" indent="-228600" algn="l">
              <a:spcBef>
                <a:spcPts val="600"/>
              </a:spcBef>
              <a:buClrTx/>
              <a:buSzPct val="125000"/>
              <a:buFont typeface="Arial" panose="020B0604020202020204" pitchFamily="34" charset="0"/>
              <a:buChar char="•"/>
              <a:defRPr sz="1200">
                <a:solidFill>
                  <a:schemeClr val="tx1"/>
                </a:solidFill>
              </a:defRPr>
            </a:lvl9pPr>
          </a:lstStyle>
          <a:p>
            <a:pPr lvl="0"/>
            <a:r>
              <a:rPr lang="en-US"/>
              <a:t>Speaker’s Full Name</a:t>
            </a:r>
          </a:p>
          <a:p>
            <a:pPr lvl="1"/>
            <a:r>
              <a:rPr lang="en-US"/>
              <a:t>Speaker’s title</a:t>
            </a:r>
          </a:p>
        </p:txBody>
      </p:sp>
      <p:sp>
        <p:nvSpPr>
          <p:cNvPr id="11" name="Footer Placeholder 10">
            <a:extLst>
              <a:ext uri="{FF2B5EF4-FFF2-40B4-BE49-F238E27FC236}">
                <a16:creationId xmlns:a16="http://schemas.microsoft.com/office/drawing/2014/main" id="{593BD8E8-263E-4363-B56A-C654487075F5}"/>
              </a:ext>
            </a:extLst>
          </p:cNvPr>
          <p:cNvSpPr>
            <a:spLocks noGrp="1"/>
          </p:cNvSpPr>
          <p:nvPr>
            <p:ph type="ftr" sz="quarter" idx="11"/>
          </p:nvPr>
        </p:nvSpPr>
        <p:spPr bwMode="white">
          <a:xfrm>
            <a:off x="457200" y="4757277"/>
            <a:ext cx="5029200" cy="115416"/>
          </a:xfrm>
          <a:prstGeom prst="rect">
            <a:avLst/>
          </a:prstGeom>
        </p:spPr>
        <p:txBody>
          <a:bodyPr>
            <a:spAutoFit/>
          </a:bodyPr>
          <a:lstStyle>
            <a:lvl1pPr>
              <a:defRPr sz="750">
                <a:solidFill>
                  <a:schemeClr val="bg1"/>
                </a:solidFill>
                <a:latin typeface="Calibri" panose="020F0502020204030204" pitchFamily="34" charset="0"/>
                <a:cs typeface="Calibri" panose="020F0502020204030204" pitchFamily="34" charset="0"/>
              </a:defRPr>
            </a:lvl1pPr>
            <a:lvl2pPr marL="0" indent="0">
              <a:defRPr sz="750">
                <a:solidFill>
                  <a:schemeClr val="bg1"/>
                </a:solidFill>
              </a:defRPr>
            </a:lvl2pPr>
            <a:lvl3pPr marL="0" indent="0">
              <a:defRPr sz="750">
                <a:solidFill>
                  <a:schemeClr val="bg1"/>
                </a:solidFill>
              </a:defRPr>
            </a:lvl3pPr>
            <a:lvl4pPr marL="0" indent="0">
              <a:defRPr sz="750">
                <a:solidFill>
                  <a:schemeClr val="bg1"/>
                </a:solidFill>
              </a:defRPr>
            </a:lvl4pPr>
            <a:lvl5pPr marL="0" indent="0">
              <a:defRPr sz="750">
                <a:solidFill>
                  <a:schemeClr val="bg1"/>
                </a:solidFill>
              </a:defRPr>
            </a:lvl5pPr>
            <a:lvl6pPr marL="0" indent="0">
              <a:defRPr sz="750">
                <a:solidFill>
                  <a:schemeClr val="bg1"/>
                </a:solidFill>
              </a:defRPr>
            </a:lvl6pPr>
            <a:lvl7pPr marL="0" indent="0">
              <a:defRPr sz="750">
                <a:solidFill>
                  <a:schemeClr val="bg1"/>
                </a:solidFill>
              </a:defRPr>
            </a:lvl7pPr>
            <a:lvl8pPr marL="0" indent="0">
              <a:defRPr sz="750">
                <a:solidFill>
                  <a:schemeClr val="bg1"/>
                </a:solidFill>
              </a:defRPr>
            </a:lvl8pPr>
            <a:lvl9pPr marL="0" indent="0">
              <a:defRPr sz="750">
                <a:solidFill>
                  <a:schemeClr val="bg1"/>
                </a:solidFill>
              </a:defRPr>
            </a:lvl9pPr>
          </a:lstStyle>
          <a:p>
            <a:r>
              <a:rPr lang="en-US"/>
              <a:t>© 2018 Cognizant</a:t>
            </a:r>
          </a:p>
        </p:txBody>
      </p:sp>
      <p:cxnSp>
        <p:nvCxnSpPr>
          <p:cNvPr id="8" name="Straight Connector 7">
            <a:extLst>
              <a:ext uri="{FF2B5EF4-FFF2-40B4-BE49-F238E27FC236}">
                <a16:creationId xmlns:a16="http://schemas.microsoft.com/office/drawing/2014/main" id="{B2D38650-2189-4A4F-AD30-9C41C4094C5F}"/>
              </a:ext>
            </a:extLst>
          </p:cNvPr>
          <p:cNvCxnSpPr>
            <a:cxnSpLocks/>
          </p:cNvCxnSpPr>
          <p:nvPr userDrawn="1"/>
        </p:nvCxnSpPr>
        <p:spPr bwMode="black">
          <a:xfrm>
            <a:off x="457200" y="2928574"/>
            <a:ext cx="228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388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dvance Divider /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81C643-B400-4457-BA76-DC5CEB304A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23827" cy="5143500"/>
          </a:xfrm>
          <a:prstGeom prst="rect">
            <a:avLst/>
          </a:prstGeom>
        </p:spPr>
      </p:pic>
      <p:sp>
        <p:nvSpPr>
          <p:cNvPr id="9" name="Text Placeholder 5">
            <a:extLst>
              <a:ext uri="{FF2B5EF4-FFF2-40B4-BE49-F238E27FC236}">
                <a16:creationId xmlns:a16="http://schemas.microsoft.com/office/drawing/2014/main" id="{B47FCECF-73EE-4938-97F6-6222F9DD4575}"/>
              </a:ext>
            </a:extLst>
          </p:cNvPr>
          <p:cNvSpPr>
            <a:spLocks noGrp="1"/>
          </p:cNvSpPr>
          <p:nvPr>
            <p:ph type="body" sz="quarter" idx="13"/>
          </p:nvPr>
        </p:nvSpPr>
        <p:spPr>
          <a:xfrm>
            <a:off x="1490472" y="1225296"/>
            <a:ext cx="6720840" cy="1719072"/>
          </a:xfrm>
        </p:spPr>
        <p:txBody>
          <a:bodyPr anchor="t" anchorCtr="0">
            <a:noAutofit/>
          </a:bodyPr>
          <a:lstStyle>
            <a:lvl1pPr>
              <a:defRPr sz="4400">
                <a:solidFill>
                  <a:schemeClr val="tx1"/>
                </a:solidFill>
                <a:latin typeface="Calibri" panose="020F0502020204030204" pitchFamily="34" charset="0"/>
                <a:cs typeface="Calibri" panose="020F0502020204030204" pitchFamily="34" charset="0"/>
              </a:defRPr>
            </a:lvl1pPr>
            <a:lvl2pPr marL="231775" indent="-231775">
              <a:buNone/>
              <a:defRPr sz="4400">
                <a:solidFill>
                  <a:schemeClr val="tx1"/>
                </a:solidFill>
                <a:latin typeface="Calibri" panose="020F0502020204030204" pitchFamily="34" charset="0"/>
                <a:cs typeface="Calibri" panose="020F0502020204030204" pitchFamily="34" charset="0"/>
              </a:defRPr>
            </a:lvl2pPr>
            <a:lvl3pPr marL="228600" indent="-228600">
              <a:buClrTx/>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0" indent="0">
              <a:buClrTx/>
              <a:buFont typeface="Arial" panose="020B0604020202020204" pitchFamily="34" charset="0"/>
              <a:buNone/>
              <a:defRPr sz="1200" i="1">
                <a:solidFill>
                  <a:schemeClr val="tx1"/>
                </a:solidFill>
                <a:latin typeface="Calibri" panose="020F0502020204030204" pitchFamily="34" charset="0"/>
                <a:cs typeface="Calibri" panose="020F0502020204030204" pitchFamily="34" charset="0"/>
              </a:defRPr>
            </a:lvl4pPr>
            <a:lvl5pPr marL="0" indent="0">
              <a:buClrTx/>
              <a:buFont typeface="Arial" panose="020B0604020202020204" pitchFamily="34" charset="0"/>
              <a:buNone/>
              <a:defRPr sz="1200" i="1">
                <a:solidFill>
                  <a:schemeClr val="tx1"/>
                </a:solidFill>
                <a:latin typeface="Calibri" panose="020F0502020204030204" pitchFamily="34" charset="0"/>
                <a:cs typeface="Calibri" panose="020F0502020204030204" pitchFamily="34" charset="0"/>
              </a:defRPr>
            </a:lvl5pPr>
            <a:lvl6pPr marL="0" indent="0">
              <a:buClrTx/>
              <a:buFont typeface="Arial" panose="020B0604020202020204" pitchFamily="34" charset="0"/>
              <a:buNone/>
              <a:defRPr sz="1200" i="1">
                <a:solidFill>
                  <a:schemeClr val="tx1"/>
                </a:solidFill>
              </a:defRPr>
            </a:lvl6pPr>
            <a:lvl7pPr marL="0" indent="0">
              <a:buClrTx/>
              <a:buNone/>
              <a:defRPr sz="1200" i="1">
                <a:solidFill>
                  <a:schemeClr val="tx1"/>
                </a:solidFill>
              </a:defRPr>
            </a:lvl7pPr>
            <a:lvl8pPr marL="0" indent="0">
              <a:buClrTx/>
              <a:buNone/>
              <a:defRPr sz="1200" i="1">
                <a:solidFill>
                  <a:schemeClr val="tx1"/>
                </a:solidFill>
              </a:defRPr>
            </a:lvl8pPr>
            <a:lvl9pPr marL="0" indent="0">
              <a:buClrTx/>
              <a:buFont typeface="Arial" panose="020B0604020202020204" pitchFamily="34" charset="0"/>
              <a:buNone/>
              <a:defRPr sz="1200" i="1">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F437EAAD-C2F6-40CC-8C2D-A4C3970B3E6F}"/>
              </a:ext>
            </a:extLst>
          </p:cNvPr>
          <p:cNvCxnSpPr>
            <a:cxnSpLocks/>
          </p:cNvCxnSpPr>
          <p:nvPr userDrawn="1"/>
        </p:nvCxnSpPr>
        <p:spPr>
          <a:xfrm>
            <a:off x="1490471" y="1097280"/>
            <a:ext cx="67208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20ADF0C-4BBB-45C4-865D-6FA4EAC3794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3110429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E48B4-F4ED-4DA0-AE35-136D1133A4FD}"/>
              </a:ext>
            </a:extLst>
          </p:cNvPr>
          <p:cNvSpPr>
            <a:spLocks noGrp="1"/>
          </p:cNvSpPr>
          <p:nvPr>
            <p:ph type="title"/>
          </p:nvPr>
        </p:nvSpPr>
        <p:spPr>
          <a:xfrm>
            <a:off x="384048" y="147856"/>
            <a:ext cx="8385048" cy="396889"/>
          </a:xfrm>
        </p:spPr>
        <p:txBody>
          <a:bodyPr>
            <a:normAutofit/>
          </a:bodyPr>
          <a:lstStyle>
            <a:lvl1pPr>
              <a:defRPr sz="2000">
                <a:latin typeface="Calibri" panose="020F0502020204030204" pitchFamily="34" charset="0"/>
                <a:cs typeface="Calibri" panose="020F0502020204030204" pitchFamily="34" charset="0"/>
              </a:defRPr>
            </a:lvl1pPr>
          </a:lstStyle>
          <a:p>
            <a:r>
              <a:rPr lang="en-US"/>
              <a:t>Click to edit Master title style</a:t>
            </a:r>
          </a:p>
        </p:txBody>
      </p:sp>
      <p:cxnSp>
        <p:nvCxnSpPr>
          <p:cNvPr id="13" name="Straight Connector 12">
            <a:extLst>
              <a:ext uri="{FF2B5EF4-FFF2-40B4-BE49-F238E27FC236}">
                <a16:creationId xmlns:a16="http://schemas.microsoft.com/office/drawing/2014/main" id="{1A92D58F-27A5-440B-BDDC-757CC6F1E323}"/>
              </a:ext>
            </a:extLst>
          </p:cNvPr>
          <p:cNvCxnSpPr>
            <a:cxnSpLocks/>
          </p:cNvCxnSpPr>
          <p:nvPr userDrawn="1"/>
        </p:nvCxnSpPr>
        <p:spPr>
          <a:xfrm>
            <a:off x="379925" y="4690872"/>
            <a:ext cx="83841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E5CE040-C0D3-40BD-8063-A2DF101E8B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40028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947BC-C135-4AF9-80CB-7EC49EFAF7EE}"/>
              </a:ext>
            </a:extLst>
          </p:cNvPr>
          <p:cNvSpPr>
            <a:spLocks noGrp="1"/>
          </p:cNvSpPr>
          <p:nvPr>
            <p:ph type="title"/>
          </p:nvPr>
        </p:nvSpPr>
        <p:spPr>
          <a:xfrm>
            <a:off x="384048" y="196496"/>
            <a:ext cx="8385048" cy="79552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78C3981-E47F-4B94-A56D-1A8F4B3B3863}"/>
              </a:ext>
            </a:extLst>
          </p:cNvPr>
          <p:cNvSpPr>
            <a:spLocks noGrp="1"/>
          </p:cNvSpPr>
          <p:nvPr>
            <p:ph type="body" idx="1"/>
          </p:nvPr>
        </p:nvSpPr>
        <p:spPr>
          <a:xfrm>
            <a:off x="384048" y="1261872"/>
            <a:ext cx="8385048" cy="33192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2930743"/>
      </p:ext>
    </p:extLst>
  </p:cSld>
  <p:clrMap bg1="lt1" tx1="dk1" bg2="lt2" tx2="dk2" accent1="accent1" accent2="accent2" accent3="accent3" accent4="accent4" accent5="accent5" accent6="accent6" hlink="hlink" folHlink="folHlink"/>
  <p:sldLayoutIdLst>
    <p:sldLayoutId id="2147483812" r:id="rId1"/>
    <p:sldLayoutId id="2147483797" r:id="rId2"/>
    <p:sldLayoutId id="2147483700" r:id="rId3"/>
    <p:sldLayoutId id="2147483672" r:id="rId4"/>
    <p:sldLayoutId id="2147483813" r:id="rId5"/>
    <p:sldLayoutId id="2147483814" r:id="rId6"/>
  </p:sldLayoutIdLst>
  <p:hf sldNum="0" hdr="0" ft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ct val="100000"/>
        </a:lnSpc>
        <a:spcBef>
          <a:spcPts val="600"/>
        </a:spcBef>
        <a:buClrTx/>
        <a:buSzPct val="125000"/>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100000"/>
        </a:lnSpc>
        <a:spcBef>
          <a:spcPts val="400"/>
        </a:spcBef>
        <a:buClrTx/>
        <a:buSzPct val="10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ct val="100000"/>
        </a:lnSpc>
        <a:spcBef>
          <a:spcPts val="400"/>
        </a:spcBef>
        <a:buClrTx/>
        <a:buSzPct val="100000"/>
        <a:buFont typeface="Courier New" panose="02070309020205020404" pitchFamily="49" charset="0"/>
        <a:buChar char="o"/>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914400" rtl="0" eaLnBrk="1" latinLnBrk="0" hangingPunct="1">
        <a:lnSpc>
          <a:spcPct val="100000"/>
        </a:lnSpc>
        <a:spcBef>
          <a:spcPts val="400"/>
        </a:spcBef>
        <a:buClrTx/>
        <a:buSzPct val="10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400"/>
        </a:spcBef>
        <a:buClr>
          <a:schemeClr val="accent2"/>
        </a:buClr>
        <a:buSzPct val="12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6pPr>
      <a:lvl7pPr marL="1371600" indent="-228600" algn="l" defTabSz="914400" rtl="0" eaLnBrk="1" latinLnBrk="0" hangingPunct="1">
        <a:lnSpc>
          <a:spcPct val="100000"/>
        </a:lnSpc>
        <a:spcBef>
          <a:spcPts val="400"/>
        </a:spcBef>
        <a:buClr>
          <a:schemeClr val="accent2"/>
        </a:buClr>
        <a:buSzPct val="90000"/>
        <a:buFont typeface="Arial" panose="020B0604020202020204" pitchFamily="34" charset="0"/>
        <a:buChar char="–"/>
        <a:defRPr sz="1600" kern="1200">
          <a:solidFill>
            <a:schemeClr val="tx2"/>
          </a:solidFill>
          <a:latin typeface="+mn-lt"/>
          <a:ea typeface="+mn-ea"/>
          <a:cs typeface="+mn-cs"/>
        </a:defRPr>
      </a:lvl7pPr>
      <a:lvl8pPr marL="1600200" indent="-228600" algn="l" defTabSz="914400" rtl="0" eaLnBrk="1" latinLnBrk="0" hangingPunct="1">
        <a:lnSpc>
          <a:spcPct val="100000"/>
        </a:lnSpc>
        <a:spcBef>
          <a:spcPts val="400"/>
        </a:spcBef>
        <a:buClr>
          <a:schemeClr val="accent2"/>
        </a:buClr>
        <a:buSzPct val="90000"/>
        <a:buFont typeface="Courier New" panose="02070309020205020404" pitchFamily="49" charset="0"/>
        <a:buChar char="o"/>
        <a:defRPr sz="1600" kern="1200">
          <a:solidFill>
            <a:schemeClr val="tx2"/>
          </a:solidFill>
          <a:latin typeface="+mn-lt"/>
          <a:ea typeface="+mn-ea"/>
          <a:cs typeface="+mn-cs"/>
        </a:defRPr>
      </a:lvl8pPr>
      <a:lvl9pPr marL="1600200" indent="-228600" algn="l" defTabSz="914400" rtl="0" eaLnBrk="1" latinLnBrk="0" hangingPunct="1">
        <a:lnSpc>
          <a:spcPct val="100000"/>
        </a:lnSpc>
        <a:spcBef>
          <a:spcPts val="400"/>
        </a:spcBef>
        <a:buClrTx/>
        <a:buSzPct val="90000"/>
        <a:buFont typeface="Courier New" panose="02070309020205020404" pitchFamily="49" charset="0"/>
        <a:buChar char="o"/>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947BC-C135-4AF9-80CB-7EC49EFAF7EE}"/>
              </a:ext>
            </a:extLst>
          </p:cNvPr>
          <p:cNvSpPr>
            <a:spLocks noGrp="1"/>
          </p:cNvSpPr>
          <p:nvPr>
            <p:ph type="title"/>
          </p:nvPr>
        </p:nvSpPr>
        <p:spPr>
          <a:xfrm>
            <a:off x="384048" y="196496"/>
            <a:ext cx="8385048" cy="79552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78C3981-E47F-4B94-A56D-1A8F4B3B3863}"/>
              </a:ext>
            </a:extLst>
          </p:cNvPr>
          <p:cNvSpPr>
            <a:spLocks noGrp="1"/>
          </p:cNvSpPr>
          <p:nvPr>
            <p:ph type="body" idx="1"/>
          </p:nvPr>
        </p:nvSpPr>
        <p:spPr>
          <a:xfrm>
            <a:off x="384048" y="1261872"/>
            <a:ext cx="8385048" cy="33192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24472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hd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ct val="100000"/>
        </a:lnSpc>
        <a:spcBef>
          <a:spcPts val="600"/>
        </a:spcBef>
        <a:buClrTx/>
        <a:buSzPct val="125000"/>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100000"/>
        </a:lnSpc>
        <a:spcBef>
          <a:spcPts val="400"/>
        </a:spcBef>
        <a:buClrTx/>
        <a:buSzPct val="10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ct val="100000"/>
        </a:lnSpc>
        <a:spcBef>
          <a:spcPts val="400"/>
        </a:spcBef>
        <a:buClrTx/>
        <a:buSzPct val="100000"/>
        <a:buFont typeface="Courier New" panose="02070309020205020404" pitchFamily="49" charset="0"/>
        <a:buChar char="o"/>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914400" rtl="0" eaLnBrk="1" latinLnBrk="0" hangingPunct="1">
        <a:lnSpc>
          <a:spcPct val="100000"/>
        </a:lnSpc>
        <a:spcBef>
          <a:spcPts val="400"/>
        </a:spcBef>
        <a:buClrTx/>
        <a:buSzPct val="10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400"/>
        </a:spcBef>
        <a:buClr>
          <a:schemeClr val="accent2"/>
        </a:buClr>
        <a:buSzPct val="12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6pPr>
      <a:lvl7pPr marL="1371600" indent="-228600" algn="l" defTabSz="914400" rtl="0" eaLnBrk="1" latinLnBrk="0" hangingPunct="1">
        <a:lnSpc>
          <a:spcPct val="100000"/>
        </a:lnSpc>
        <a:spcBef>
          <a:spcPts val="400"/>
        </a:spcBef>
        <a:buClr>
          <a:schemeClr val="accent2"/>
        </a:buClr>
        <a:buSzPct val="90000"/>
        <a:buFont typeface="Arial" panose="020B0604020202020204" pitchFamily="34" charset="0"/>
        <a:buChar char="–"/>
        <a:defRPr sz="1600" kern="1200">
          <a:solidFill>
            <a:schemeClr val="tx2"/>
          </a:solidFill>
          <a:latin typeface="+mn-lt"/>
          <a:ea typeface="+mn-ea"/>
          <a:cs typeface="+mn-cs"/>
        </a:defRPr>
      </a:lvl7pPr>
      <a:lvl8pPr marL="1600200" indent="-228600" algn="l" defTabSz="914400" rtl="0" eaLnBrk="1" latinLnBrk="0" hangingPunct="1">
        <a:lnSpc>
          <a:spcPct val="100000"/>
        </a:lnSpc>
        <a:spcBef>
          <a:spcPts val="400"/>
        </a:spcBef>
        <a:buClr>
          <a:schemeClr val="accent2"/>
        </a:buClr>
        <a:buSzPct val="90000"/>
        <a:buFont typeface="Courier New" panose="02070309020205020404" pitchFamily="49" charset="0"/>
        <a:buChar char="o"/>
        <a:defRPr sz="1600" kern="1200">
          <a:solidFill>
            <a:schemeClr val="tx2"/>
          </a:solidFill>
          <a:latin typeface="+mn-lt"/>
          <a:ea typeface="+mn-ea"/>
          <a:cs typeface="+mn-cs"/>
        </a:defRPr>
      </a:lvl8pPr>
      <a:lvl9pPr marL="1600200" indent="-228600" algn="l" defTabSz="914400" rtl="0" eaLnBrk="1" latinLnBrk="0" hangingPunct="1">
        <a:lnSpc>
          <a:spcPct val="100000"/>
        </a:lnSpc>
        <a:spcBef>
          <a:spcPts val="400"/>
        </a:spcBef>
        <a:buClrTx/>
        <a:buSzPct val="90000"/>
        <a:buFont typeface="Courier New" panose="02070309020205020404" pitchFamily="49" charset="0"/>
        <a:buChar char="o"/>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947BC-C135-4AF9-80CB-7EC49EFAF7EE}"/>
              </a:ext>
            </a:extLst>
          </p:cNvPr>
          <p:cNvSpPr>
            <a:spLocks noGrp="1"/>
          </p:cNvSpPr>
          <p:nvPr>
            <p:ph type="title"/>
          </p:nvPr>
        </p:nvSpPr>
        <p:spPr>
          <a:xfrm>
            <a:off x="384048" y="196496"/>
            <a:ext cx="8385048" cy="795528"/>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178C3981-E47F-4B94-A56D-1A8F4B3B3863}"/>
              </a:ext>
            </a:extLst>
          </p:cNvPr>
          <p:cNvSpPr>
            <a:spLocks noGrp="1"/>
          </p:cNvSpPr>
          <p:nvPr>
            <p:ph type="body" idx="1"/>
          </p:nvPr>
        </p:nvSpPr>
        <p:spPr>
          <a:xfrm>
            <a:off x="384048" y="1261872"/>
            <a:ext cx="8385048" cy="3319272"/>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39647" y="4734920"/>
            <a:ext cx="539195" cy="375771"/>
          </a:xfrm>
        </p:spPr>
        <p:txBody>
          <a:bodyPr/>
          <a:lstStyle/>
          <a:p>
            <a:fld id="{B32AB80A-78BA-6B42-BA0D-B44ACF890F5A}" type="slidenum">
              <a:rPr lang="en-US" smtClean="0">
                <a:solidFill>
                  <a:prstClr val="white"/>
                </a:solidFill>
              </a:rPr>
              <a:pPr/>
              <a:t>‹#›</a:t>
            </a:fld>
            <a:endParaRPr lang="en-US">
              <a:solidFill>
                <a:prstClr val="white"/>
              </a:solidFill>
            </a:endParaRPr>
          </a:p>
        </p:txBody>
      </p:sp>
      <p:sp>
        <p:nvSpPr>
          <p:cNvPr id="10" name="Date Placeholder 4">
            <a:extLst>
              <a:ext uri="{FF2B5EF4-FFF2-40B4-BE49-F238E27FC236}">
                <a16:creationId xmlns:a16="http://schemas.microsoft.com/office/drawing/2014/main" id="{5F7C4CB0-E1A6-4DBC-8C27-B432BF957BCC}"/>
              </a:ext>
            </a:extLst>
          </p:cNvPr>
          <p:cNvSpPr>
            <a:spLocks noGrp="1"/>
          </p:cNvSpPr>
          <p:nvPr>
            <p:ph type="dt" sz="half" idx="2"/>
          </p:nvPr>
        </p:nvSpPr>
        <p:spPr>
          <a:xfrm>
            <a:off x="5486400" y="4800600"/>
            <a:ext cx="914400" cy="155448"/>
          </a:xfrm>
          <a:prstGeom prst="rect">
            <a:avLst/>
          </a:prstGeom>
        </p:spPr>
        <p:txBody>
          <a:bodyPr anchor="ctr"/>
          <a:lstStyle>
            <a:lvl1pPr algn="r">
              <a:defRPr sz="750"/>
            </a:lvl1pPr>
          </a:lstStyle>
          <a:p>
            <a:fld id="{E0D657BD-3795-4D57-8D10-DCCEA975D9A8}" type="datetime1">
              <a:rPr lang="en-US" smtClean="0"/>
              <a:t>7/5/22</a:t>
            </a:fld>
            <a:endParaRPr lang="en-US"/>
          </a:p>
        </p:txBody>
      </p:sp>
      <p:sp>
        <p:nvSpPr>
          <p:cNvPr id="11" name="Footer Placeholder 5">
            <a:extLst>
              <a:ext uri="{FF2B5EF4-FFF2-40B4-BE49-F238E27FC236}">
                <a16:creationId xmlns:a16="http://schemas.microsoft.com/office/drawing/2014/main" id="{599FAE45-F8BC-40F3-9164-D36C18C3F03A}"/>
              </a:ext>
            </a:extLst>
          </p:cNvPr>
          <p:cNvSpPr>
            <a:spLocks noGrp="1"/>
          </p:cNvSpPr>
          <p:nvPr>
            <p:ph type="ftr" sz="quarter" idx="3"/>
          </p:nvPr>
        </p:nvSpPr>
        <p:spPr>
          <a:xfrm>
            <a:off x="640080" y="4800600"/>
            <a:ext cx="4572000" cy="155448"/>
          </a:xfrm>
          <a:prstGeom prst="rect">
            <a:avLst/>
          </a:prstGeom>
        </p:spPr>
        <p:txBody>
          <a:bodyPr anchor="ctr"/>
          <a:lstStyle>
            <a:lvl1pPr>
              <a:defRPr sz="750"/>
            </a:lvl1pPr>
          </a:lstStyle>
          <a:p>
            <a:r>
              <a:rPr lang="en-US"/>
              <a:t>© 2018 Cognizant</a:t>
            </a:r>
          </a:p>
        </p:txBody>
      </p:sp>
      <p:sp>
        <p:nvSpPr>
          <p:cNvPr id="12" name="Slide Number Placeholder 6">
            <a:extLst>
              <a:ext uri="{FF2B5EF4-FFF2-40B4-BE49-F238E27FC236}">
                <a16:creationId xmlns:a16="http://schemas.microsoft.com/office/drawing/2014/main" id="{FB3BC111-2740-46AF-A4EE-25875C41C2BA}"/>
              </a:ext>
            </a:extLst>
          </p:cNvPr>
          <p:cNvSpPr txBox="1">
            <a:spLocks/>
          </p:cNvSpPr>
          <p:nvPr userDrawn="1"/>
        </p:nvSpPr>
        <p:spPr>
          <a:xfrm>
            <a:off x="247650" y="4800600"/>
            <a:ext cx="364998" cy="155448"/>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2EFEF571-C9B4-4D92-A7F7-315B894862A8}" type="slidenum">
              <a:rPr lang="en-US" sz="900" smtClean="0">
                <a:solidFill>
                  <a:schemeClr val="accent6"/>
                </a:solidFill>
              </a:rPr>
              <a:pPr algn="ctr"/>
              <a:t>‹#›</a:t>
            </a:fld>
            <a:endParaRPr lang="en-US" sz="900">
              <a:solidFill>
                <a:schemeClr val="accent6"/>
              </a:solidFill>
            </a:endParaRPr>
          </a:p>
        </p:txBody>
      </p:sp>
      <p:cxnSp>
        <p:nvCxnSpPr>
          <p:cNvPr id="13" name="Straight Connector 12">
            <a:extLst>
              <a:ext uri="{FF2B5EF4-FFF2-40B4-BE49-F238E27FC236}">
                <a16:creationId xmlns:a16="http://schemas.microsoft.com/office/drawing/2014/main" id="{3D1A41C7-0BA2-435B-A8CC-4AA343893F35}"/>
              </a:ext>
            </a:extLst>
          </p:cNvPr>
          <p:cNvCxnSpPr>
            <a:cxnSpLocks/>
          </p:cNvCxnSpPr>
          <p:nvPr userDrawn="1"/>
        </p:nvCxnSpPr>
        <p:spPr>
          <a:xfrm>
            <a:off x="379925" y="4690872"/>
            <a:ext cx="838415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D86F33D-B3A6-4729-A0FB-5DC8F3DD4FCB}"/>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bwMode="black">
          <a:xfrm>
            <a:off x="7485912" y="4780026"/>
            <a:ext cx="1278163" cy="274320"/>
          </a:xfrm>
          <a:prstGeom prst="rect">
            <a:avLst/>
          </a:prstGeom>
        </p:spPr>
      </p:pic>
    </p:spTree>
    <p:extLst>
      <p:ext uri="{BB962C8B-B14F-4D97-AF65-F5344CB8AC3E}">
        <p14:creationId xmlns:p14="http://schemas.microsoft.com/office/powerpoint/2010/main" val="3644772036"/>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51" r:id="rId7"/>
    <p:sldLayoutId id="2147483856" r:id="rId8"/>
    <p:sldLayoutId id="2147483857" r:id="rId9"/>
    <p:sldLayoutId id="2147483858" r:id="rId10"/>
    <p:sldLayoutId id="2147483859" r:id="rId11"/>
    <p:sldLayoutId id="2147483860" r:id="rId12"/>
  </p:sldLayoutIdLst>
  <p:hf hd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2"/>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lnSpc>
          <a:spcPct val="100000"/>
        </a:lnSpc>
        <a:spcBef>
          <a:spcPts val="600"/>
        </a:spcBef>
        <a:buClrTx/>
        <a:buSzPct val="125000"/>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lnSpc>
          <a:spcPct val="100000"/>
        </a:lnSpc>
        <a:spcBef>
          <a:spcPts val="400"/>
        </a:spcBef>
        <a:buClrTx/>
        <a:buSzPct val="10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lnSpc>
          <a:spcPct val="100000"/>
        </a:lnSpc>
        <a:spcBef>
          <a:spcPts val="400"/>
        </a:spcBef>
        <a:buClrTx/>
        <a:buSzPct val="100000"/>
        <a:buFont typeface="Courier New" panose="02070309020205020404" pitchFamily="49" charset="0"/>
        <a:buChar char="o"/>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914400" rtl="0" eaLnBrk="1" latinLnBrk="0" hangingPunct="1">
        <a:lnSpc>
          <a:spcPct val="100000"/>
        </a:lnSpc>
        <a:spcBef>
          <a:spcPts val="400"/>
        </a:spcBef>
        <a:buClrTx/>
        <a:buSzPct val="100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143000" indent="-228600" algn="l" defTabSz="914400" rtl="0" eaLnBrk="1" latinLnBrk="0" hangingPunct="1">
        <a:lnSpc>
          <a:spcPct val="100000"/>
        </a:lnSpc>
        <a:spcBef>
          <a:spcPts val="400"/>
        </a:spcBef>
        <a:buClr>
          <a:schemeClr val="accent2"/>
        </a:buClr>
        <a:buSzPct val="125000"/>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6pPr>
      <a:lvl7pPr marL="1371600" indent="-228600" algn="l" defTabSz="914400" rtl="0" eaLnBrk="1" latinLnBrk="0" hangingPunct="1">
        <a:lnSpc>
          <a:spcPct val="100000"/>
        </a:lnSpc>
        <a:spcBef>
          <a:spcPts val="400"/>
        </a:spcBef>
        <a:buClr>
          <a:schemeClr val="accent2"/>
        </a:buClr>
        <a:buSzPct val="90000"/>
        <a:buFont typeface="Arial" panose="020B0604020202020204" pitchFamily="34" charset="0"/>
        <a:buChar char="–"/>
        <a:defRPr sz="1600" kern="1200">
          <a:solidFill>
            <a:schemeClr val="tx2"/>
          </a:solidFill>
          <a:latin typeface="+mn-lt"/>
          <a:ea typeface="+mn-ea"/>
          <a:cs typeface="+mn-cs"/>
        </a:defRPr>
      </a:lvl7pPr>
      <a:lvl8pPr marL="1600200" indent="-228600" algn="l" defTabSz="914400" rtl="0" eaLnBrk="1" latinLnBrk="0" hangingPunct="1">
        <a:lnSpc>
          <a:spcPct val="100000"/>
        </a:lnSpc>
        <a:spcBef>
          <a:spcPts val="400"/>
        </a:spcBef>
        <a:buClr>
          <a:schemeClr val="accent2"/>
        </a:buClr>
        <a:buSzPct val="90000"/>
        <a:buFont typeface="Courier New" panose="02070309020205020404" pitchFamily="49" charset="0"/>
        <a:buChar char="o"/>
        <a:defRPr sz="1600" kern="1200">
          <a:solidFill>
            <a:schemeClr val="tx2"/>
          </a:solidFill>
          <a:latin typeface="+mn-lt"/>
          <a:ea typeface="+mn-ea"/>
          <a:cs typeface="+mn-cs"/>
        </a:defRPr>
      </a:lvl8pPr>
      <a:lvl9pPr marL="1600200" indent="-228600" algn="l" defTabSz="914400" rtl="0" eaLnBrk="1" latinLnBrk="0" hangingPunct="1">
        <a:lnSpc>
          <a:spcPct val="100000"/>
        </a:lnSpc>
        <a:spcBef>
          <a:spcPts val="400"/>
        </a:spcBef>
        <a:buClrTx/>
        <a:buSzPct val="90000"/>
        <a:buFont typeface="Courier New" panose="02070309020205020404" pitchFamily="49" charset="0"/>
        <a:buChar char="o"/>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A215C6-E2F4-4E90-969D-C8C5FEDD8C4E}"/>
              </a:ext>
            </a:extLst>
          </p:cNvPr>
          <p:cNvSpPr>
            <a:spLocks noGrp="1"/>
          </p:cNvSpPr>
          <p:nvPr>
            <p:ph type="title"/>
          </p:nvPr>
        </p:nvSpPr>
        <p:spPr>
          <a:xfrm>
            <a:off x="457200" y="514350"/>
            <a:ext cx="8229600" cy="2387470"/>
          </a:xfrm>
        </p:spPr>
        <p:txBody>
          <a:bodyPr>
            <a:normAutofit fontScale="90000"/>
          </a:bodyPr>
          <a:lstStyle/>
          <a:p>
            <a:r>
              <a:rPr lang="en-US" sz="2700" b="1" dirty="0">
                <a:solidFill>
                  <a:schemeClr val="tx2"/>
                </a:solidFill>
              </a:rPr>
              <a:t>Evaluating Medical Aesthetics Treatments through Evolved Age-Estimation Models</a:t>
            </a:r>
            <a:br>
              <a:rPr lang="en-US" sz="2700" b="1" dirty="0">
                <a:solidFill>
                  <a:schemeClr val="tx2"/>
                </a:solidFill>
              </a:rPr>
            </a:br>
            <a:br>
              <a:rPr lang="en-US" dirty="0">
                <a:solidFill>
                  <a:schemeClr val="tx2"/>
                </a:solidFill>
              </a:rPr>
            </a:br>
            <a:r>
              <a:rPr lang="en-US" sz="2200" dirty="0">
                <a:solidFill>
                  <a:schemeClr val="tx2"/>
                </a:solidFill>
              </a:rPr>
              <a:t>Risto Miikkulainen</a:t>
            </a:r>
            <a:r>
              <a:rPr lang="en-US" sz="2200" baseline="30000" dirty="0">
                <a:solidFill>
                  <a:schemeClr val="tx2"/>
                </a:solidFill>
              </a:rPr>
              <a:t>1,2</a:t>
            </a:r>
            <a:r>
              <a:rPr lang="en-US" sz="2200" dirty="0">
                <a:solidFill>
                  <a:schemeClr val="tx2"/>
                </a:solidFill>
              </a:rPr>
              <a:t>, Elliot Meyerson</a:t>
            </a:r>
            <a:r>
              <a:rPr lang="en-US" sz="2200" baseline="30000" dirty="0">
                <a:solidFill>
                  <a:schemeClr val="tx2"/>
                </a:solidFill>
              </a:rPr>
              <a:t>1</a:t>
            </a:r>
            <a:r>
              <a:rPr lang="en-US" sz="2200" dirty="0">
                <a:solidFill>
                  <a:schemeClr val="tx2"/>
                </a:solidFill>
              </a:rPr>
              <a:t>, Xin Qiu</a:t>
            </a:r>
            <a:r>
              <a:rPr lang="en-US" sz="2200" baseline="30000" dirty="0">
                <a:solidFill>
                  <a:schemeClr val="tx2"/>
                </a:solidFill>
              </a:rPr>
              <a:t>1</a:t>
            </a:r>
            <a:r>
              <a:rPr lang="en-US" sz="2200" dirty="0">
                <a:solidFill>
                  <a:schemeClr val="tx2"/>
                </a:solidFill>
              </a:rPr>
              <a:t>, </a:t>
            </a:r>
            <a:r>
              <a:rPr lang="en-US" sz="2200" dirty="0" err="1">
                <a:solidFill>
                  <a:schemeClr val="tx2"/>
                </a:solidFill>
              </a:rPr>
              <a:t>Ujjayant</a:t>
            </a:r>
            <a:r>
              <a:rPr lang="en-US" sz="2200" dirty="0">
                <a:solidFill>
                  <a:schemeClr val="tx2"/>
                </a:solidFill>
              </a:rPr>
              <a:t> Sinha</a:t>
            </a:r>
            <a:r>
              <a:rPr lang="en-US" sz="2200" baseline="30000" dirty="0">
                <a:solidFill>
                  <a:schemeClr val="tx2"/>
                </a:solidFill>
              </a:rPr>
              <a:t>3</a:t>
            </a:r>
            <a:r>
              <a:rPr lang="en-US" sz="2200" dirty="0">
                <a:solidFill>
                  <a:schemeClr val="tx2"/>
                </a:solidFill>
              </a:rPr>
              <a:t>, Raghav Kumar</a:t>
            </a:r>
            <a:r>
              <a:rPr lang="en-US" sz="2200" baseline="30000" dirty="0">
                <a:solidFill>
                  <a:schemeClr val="tx2"/>
                </a:solidFill>
              </a:rPr>
              <a:t>3</a:t>
            </a:r>
            <a:r>
              <a:rPr lang="en-US" sz="2200" dirty="0">
                <a:solidFill>
                  <a:schemeClr val="tx2"/>
                </a:solidFill>
              </a:rPr>
              <a:t>, Karen Hofmann</a:t>
            </a:r>
            <a:r>
              <a:rPr lang="en-US" sz="2200" baseline="30000" dirty="0">
                <a:solidFill>
                  <a:schemeClr val="tx2"/>
                </a:solidFill>
              </a:rPr>
              <a:t>3</a:t>
            </a:r>
            <a:r>
              <a:rPr lang="en-US" sz="2200" dirty="0">
                <a:solidFill>
                  <a:schemeClr val="tx2"/>
                </a:solidFill>
              </a:rPr>
              <a:t>, </a:t>
            </a:r>
            <a:r>
              <a:rPr lang="en-US" sz="2200" dirty="0" err="1">
                <a:solidFill>
                  <a:schemeClr val="tx2"/>
                </a:solidFill>
              </a:rPr>
              <a:t>Yiyang</a:t>
            </a:r>
            <a:r>
              <a:rPr lang="en-US" sz="2200" dirty="0">
                <a:solidFill>
                  <a:schemeClr val="tx2"/>
                </a:solidFill>
              </a:rPr>
              <a:t> Matt Yan</a:t>
            </a:r>
            <a:r>
              <a:rPr lang="en-US" sz="2200" baseline="30000" dirty="0">
                <a:solidFill>
                  <a:schemeClr val="tx2"/>
                </a:solidFill>
              </a:rPr>
              <a:t>4</a:t>
            </a:r>
            <a:r>
              <a:rPr lang="en-US" sz="2200" dirty="0">
                <a:solidFill>
                  <a:schemeClr val="tx2"/>
                </a:solidFill>
              </a:rPr>
              <a:t>, Michael Ye</a:t>
            </a:r>
            <a:r>
              <a:rPr lang="en-US" sz="2200" baseline="30000" dirty="0">
                <a:solidFill>
                  <a:schemeClr val="tx2"/>
                </a:solidFill>
              </a:rPr>
              <a:t>4</a:t>
            </a:r>
            <a:r>
              <a:rPr lang="en-US" sz="2200" dirty="0">
                <a:solidFill>
                  <a:schemeClr val="tx2"/>
                </a:solidFill>
              </a:rPr>
              <a:t>, </a:t>
            </a:r>
            <a:r>
              <a:rPr lang="en-US" sz="2200" dirty="0" err="1">
                <a:solidFill>
                  <a:schemeClr val="tx2"/>
                </a:solidFill>
              </a:rPr>
              <a:t>Jingyuan</a:t>
            </a:r>
            <a:r>
              <a:rPr lang="en-US" sz="2200" dirty="0">
                <a:solidFill>
                  <a:schemeClr val="tx2"/>
                </a:solidFill>
              </a:rPr>
              <a:t> Yang</a:t>
            </a:r>
            <a:r>
              <a:rPr lang="en-US" sz="2200" baseline="30000" dirty="0">
                <a:solidFill>
                  <a:schemeClr val="tx2"/>
                </a:solidFill>
              </a:rPr>
              <a:t>4</a:t>
            </a:r>
            <a:r>
              <a:rPr lang="en-US" sz="2200" dirty="0">
                <a:solidFill>
                  <a:schemeClr val="tx2"/>
                </a:solidFill>
              </a:rPr>
              <a:t>, Damon Caiazza</a:t>
            </a:r>
            <a:r>
              <a:rPr lang="en-US" sz="2200" baseline="30000" dirty="0">
                <a:solidFill>
                  <a:schemeClr val="tx2"/>
                </a:solidFill>
              </a:rPr>
              <a:t>4</a:t>
            </a:r>
            <a:r>
              <a:rPr lang="en-US" sz="2200" dirty="0">
                <a:solidFill>
                  <a:schemeClr val="tx2"/>
                </a:solidFill>
              </a:rPr>
              <a:t>, Stephanie Manson Brown</a:t>
            </a:r>
            <a:r>
              <a:rPr lang="en-US" sz="2200" baseline="30000" dirty="0">
                <a:solidFill>
                  <a:schemeClr val="tx2"/>
                </a:solidFill>
              </a:rPr>
              <a:t>4</a:t>
            </a:r>
            <a:br>
              <a:rPr lang="en-US" dirty="0"/>
            </a:br>
            <a:br>
              <a:rPr lang="en-US" dirty="0">
                <a:solidFill>
                  <a:schemeClr val="tx2"/>
                </a:solidFill>
              </a:rPr>
            </a:br>
            <a:r>
              <a:rPr lang="en-US" sz="2200" baseline="30000" dirty="0">
                <a:solidFill>
                  <a:schemeClr val="tx2"/>
                </a:solidFill>
              </a:rPr>
              <a:t>1</a:t>
            </a:r>
            <a:r>
              <a:rPr lang="en-US" sz="2200" dirty="0">
                <a:solidFill>
                  <a:schemeClr val="tx2"/>
                </a:solidFill>
              </a:rPr>
              <a:t>Cognizant AI Labs</a:t>
            </a:r>
            <a:br>
              <a:rPr lang="en-US" sz="2200" dirty="0">
                <a:solidFill>
                  <a:schemeClr val="tx2"/>
                </a:solidFill>
              </a:rPr>
            </a:br>
            <a:r>
              <a:rPr lang="en-US" sz="2200" baseline="30000" dirty="0">
                <a:solidFill>
                  <a:schemeClr val="tx2"/>
                </a:solidFill>
              </a:rPr>
              <a:t>2</a:t>
            </a:r>
            <a:r>
              <a:rPr lang="en-US" sz="2200" dirty="0">
                <a:solidFill>
                  <a:schemeClr val="tx2"/>
                </a:solidFill>
              </a:rPr>
              <a:t>The University of Texas at Austin</a:t>
            </a:r>
            <a:br>
              <a:rPr lang="en-US" sz="2200" dirty="0">
                <a:solidFill>
                  <a:schemeClr val="tx2"/>
                </a:solidFill>
              </a:rPr>
            </a:br>
            <a:r>
              <a:rPr lang="en-US" sz="2200" baseline="30000" dirty="0">
                <a:solidFill>
                  <a:schemeClr val="tx2"/>
                </a:solidFill>
              </a:rPr>
              <a:t>3</a:t>
            </a:r>
            <a:r>
              <a:rPr lang="en-US" sz="2200" dirty="0">
                <a:solidFill>
                  <a:schemeClr val="tx2"/>
                </a:solidFill>
              </a:rPr>
              <a:t>Cognizant Technology Solutions</a:t>
            </a:r>
            <a:br>
              <a:rPr lang="en-US" sz="2200" dirty="0">
                <a:solidFill>
                  <a:schemeClr val="tx2"/>
                </a:solidFill>
              </a:rPr>
            </a:br>
            <a:r>
              <a:rPr lang="en-US" sz="2200" baseline="30000" dirty="0">
                <a:solidFill>
                  <a:schemeClr val="tx2"/>
                </a:solidFill>
              </a:rPr>
              <a:t>4</a:t>
            </a:r>
            <a:r>
              <a:rPr lang="en-US" sz="2200" dirty="0">
                <a:solidFill>
                  <a:schemeClr val="tx2"/>
                </a:solidFill>
              </a:rPr>
              <a:t>AbbVie, Inc. </a:t>
            </a:r>
            <a:br>
              <a:rPr lang="en-US" dirty="0">
                <a:solidFill>
                  <a:schemeClr val="tx2"/>
                </a:solidFill>
              </a:rPr>
            </a:br>
            <a:endParaRPr lang="en-US" sz="2100" dirty="0">
              <a:solidFill>
                <a:schemeClr val="tx2"/>
              </a:solidFill>
              <a:latin typeface="+mj-lt"/>
            </a:endParaRPr>
          </a:p>
        </p:txBody>
      </p:sp>
      <p:pic>
        <p:nvPicPr>
          <p:cNvPr id="5" name="Picture 4">
            <a:extLst>
              <a:ext uri="{FF2B5EF4-FFF2-40B4-BE49-F238E27FC236}">
                <a16:creationId xmlns:a16="http://schemas.microsoft.com/office/drawing/2014/main" id="{6E65164F-1B0A-4345-A2F6-7966BBF8903C}"/>
              </a:ext>
            </a:extLst>
          </p:cNvPr>
          <p:cNvPicPr>
            <a:picLocks noChangeAspect="1"/>
          </p:cNvPicPr>
          <p:nvPr/>
        </p:nvPicPr>
        <p:blipFill>
          <a:blip r:embed="rId2"/>
          <a:stretch>
            <a:fillRect/>
          </a:stretch>
        </p:blipFill>
        <p:spPr>
          <a:xfrm>
            <a:off x="7559115" y="3484595"/>
            <a:ext cx="1127685" cy="1094657"/>
          </a:xfrm>
          <a:prstGeom prst="rect">
            <a:avLst/>
          </a:prstGeom>
        </p:spPr>
      </p:pic>
    </p:spTree>
    <p:extLst>
      <p:ext uri="{BB962C8B-B14F-4D97-AF65-F5344CB8AC3E}">
        <p14:creationId xmlns:p14="http://schemas.microsoft.com/office/powerpoint/2010/main" val="50550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647206" y="262452"/>
            <a:ext cx="8229600" cy="514350"/>
          </a:xfrm>
          <a:noFill/>
          <a:ln>
            <a:noFill/>
          </a:ln>
        </p:spPr>
        <p:txBody>
          <a:bodyPr/>
          <a:lstStyle/>
          <a:p>
            <a:r>
              <a:rPr lang="en-US" dirty="0"/>
              <a:t>The Task: Estimating Age from Facial Images</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7" name="TextBox 6">
            <a:extLst>
              <a:ext uri="{FF2B5EF4-FFF2-40B4-BE49-F238E27FC236}">
                <a16:creationId xmlns:a16="http://schemas.microsoft.com/office/drawing/2014/main" id="{B03BF7AE-9FF3-5642-8F86-101F0B5ED21D}"/>
              </a:ext>
            </a:extLst>
          </p:cNvPr>
          <p:cNvSpPr txBox="1"/>
          <p:nvPr/>
        </p:nvSpPr>
        <p:spPr>
          <a:xfrm>
            <a:off x="814014" y="2956319"/>
            <a:ext cx="7142981" cy="1723549"/>
          </a:xfrm>
          <a:prstGeom prst="rect">
            <a:avLst/>
          </a:prstGeom>
        </p:spPr>
        <p:txBody>
          <a:bodyPr wrap="none" lIns="0" tIns="0" rIns="0" bIns="0" rtlCol="0">
            <a:spAutoFit/>
          </a:bodyPr>
          <a:lstStyle/>
          <a:p>
            <a:pPr algn="l"/>
            <a:r>
              <a:rPr lang="en-US" sz="1600" dirty="0">
                <a:solidFill>
                  <a:schemeClr val="tx2"/>
                </a:solidFill>
              </a:rPr>
              <a:t>A challenging, useful task for deep learning (DL)</a:t>
            </a:r>
          </a:p>
          <a:p>
            <a:pPr algn="l"/>
            <a:r>
              <a:rPr lang="en-US" sz="1600" dirty="0">
                <a:solidFill>
                  <a:schemeClr val="tx2"/>
                </a:solidFill>
              </a:rPr>
              <a:t>Challenging: Used as a benchmark for new DL designs since 2017</a:t>
            </a:r>
          </a:p>
          <a:p>
            <a:pPr marL="285750" indent="-285750" algn="l">
              <a:buFont typeface="Arial" panose="020B0604020202020204" pitchFamily="34" charset="0"/>
              <a:buChar char="•"/>
            </a:pPr>
            <a:r>
              <a:rPr lang="en-US" sz="1400" dirty="0">
                <a:solidFill>
                  <a:schemeClr val="tx2"/>
                </a:solidFill>
              </a:rPr>
              <a:t>E.g. VGG, </a:t>
            </a:r>
            <a:r>
              <a:rPr lang="en-US" sz="1400" dirty="0" err="1">
                <a:solidFill>
                  <a:schemeClr val="tx2"/>
                </a:solidFill>
              </a:rPr>
              <a:t>DenseNet</a:t>
            </a:r>
            <a:r>
              <a:rPr lang="en-US" sz="1400" dirty="0">
                <a:solidFill>
                  <a:schemeClr val="tx2"/>
                </a:solidFill>
              </a:rPr>
              <a:t>, </a:t>
            </a:r>
            <a:r>
              <a:rPr lang="en-US" sz="1400" dirty="0" err="1">
                <a:solidFill>
                  <a:schemeClr val="tx2"/>
                </a:solidFill>
              </a:rPr>
              <a:t>MobileNet</a:t>
            </a:r>
            <a:r>
              <a:rPr lang="en-US" sz="1400" dirty="0">
                <a:solidFill>
                  <a:schemeClr val="tx2"/>
                </a:solidFill>
              </a:rPr>
              <a:t>, </a:t>
            </a:r>
            <a:r>
              <a:rPr lang="en-US" sz="1400" dirty="0" err="1">
                <a:solidFill>
                  <a:schemeClr val="tx2"/>
                </a:solidFill>
              </a:rPr>
              <a:t>EfficientNet</a:t>
            </a:r>
            <a:r>
              <a:rPr lang="en-US" sz="1400" dirty="0">
                <a:solidFill>
                  <a:schemeClr val="tx2"/>
                </a:solidFill>
              </a:rPr>
              <a:t>…</a:t>
            </a:r>
          </a:p>
          <a:p>
            <a:pPr algn="l"/>
            <a:r>
              <a:rPr lang="en-US" sz="1600" dirty="0">
                <a:solidFill>
                  <a:schemeClr val="tx2"/>
                </a:solidFill>
              </a:rPr>
              <a:t>Useful: An actual application to improve lives</a:t>
            </a:r>
          </a:p>
          <a:p>
            <a:pPr marL="285750" indent="-285750" algn="l">
              <a:buFont typeface="Arial" panose="020B0604020202020204" pitchFamily="34" charset="0"/>
              <a:buChar char="•"/>
            </a:pPr>
            <a:r>
              <a:rPr lang="en-US" sz="1400" dirty="0">
                <a:solidFill>
                  <a:schemeClr val="tx2"/>
                </a:solidFill>
              </a:rPr>
              <a:t>Evaluating effectiveness of medical aesthetics treatments</a:t>
            </a:r>
          </a:p>
          <a:p>
            <a:pPr marL="285750" indent="-285750" algn="l">
              <a:buFont typeface="Arial" panose="020B0604020202020204" pitchFamily="34" charset="0"/>
              <a:buChar char="•"/>
            </a:pPr>
            <a:endParaRPr lang="en-US" sz="1600" dirty="0">
              <a:solidFill>
                <a:schemeClr val="tx2"/>
              </a:solidFill>
            </a:endParaRPr>
          </a:p>
          <a:p>
            <a:r>
              <a:rPr lang="en-US" sz="1600" dirty="0">
                <a:solidFill>
                  <a:schemeClr val="tx2"/>
                </a:solidFill>
              </a:rPr>
              <a:t>Goal: Demonstrate that evolution can design better networks than humans can</a:t>
            </a:r>
          </a:p>
        </p:txBody>
      </p:sp>
      <p:pic>
        <p:nvPicPr>
          <p:cNvPr id="11" name="Picture 10" descr="Diagram, schematic&#10;&#10;Description automatically generated">
            <a:extLst>
              <a:ext uri="{FF2B5EF4-FFF2-40B4-BE49-F238E27FC236}">
                <a16:creationId xmlns:a16="http://schemas.microsoft.com/office/drawing/2014/main" id="{E2956C3C-9736-374C-831F-CA53851EE96A}"/>
              </a:ext>
            </a:extLst>
          </p:cNvPr>
          <p:cNvPicPr>
            <a:picLocks noChangeAspect="1"/>
          </p:cNvPicPr>
          <p:nvPr/>
        </p:nvPicPr>
        <p:blipFill>
          <a:blip r:embed="rId3"/>
          <a:stretch>
            <a:fillRect/>
          </a:stretch>
        </p:blipFill>
        <p:spPr>
          <a:xfrm>
            <a:off x="5948187" y="1870778"/>
            <a:ext cx="2928619" cy="581569"/>
          </a:xfrm>
          <a:prstGeom prst="rect">
            <a:avLst/>
          </a:prstGeom>
        </p:spPr>
      </p:pic>
      <p:pic>
        <p:nvPicPr>
          <p:cNvPr id="12" name="Picture 11">
            <a:extLst>
              <a:ext uri="{FF2B5EF4-FFF2-40B4-BE49-F238E27FC236}">
                <a16:creationId xmlns:a16="http://schemas.microsoft.com/office/drawing/2014/main" id="{9AC22CA2-1563-3D4E-879E-5A832DC5B0C0}"/>
              </a:ext>
            </a:extLst>
          </p:cNvPr>
          <p:cNvPicPr>
            <a:picLocks noChangeAspect="1"/>
          </p:cNvPicPr>
          <p:nvPr/>
        </p:nvPicPr>
        <p:blipFill>
          <a:blip r:embed="rId4"/>
          <a:stretch>
            <a:fillRect/>
          </a:stretch>
        </p:blipFill>
        <p:spPr>
          <a:xfrm>
            <a:off x="2523066" y="898800"/>
            <a:ext cx="3776352" cy="764298"/>
          </a:xfrm>
          <a:prstGeom prst="rect">
            <a:avLst/>
          </a:prstGeom>
        </p:spPr>
      </p:pic>
      <p:pic>
        <p:nvPicPr>
          <p:cNvPr id="4" name="Picture 3" descr="A picture containing schematic&#10;&#10;Description automatically generated">
            <a:extLst>
              <a:ext uri="{FF2B5EF4-FFF2-40B4-BE49-F238E27FC236}">
                <a16:creationId xmlns:a16="http://schemas.microsoft.com/office/drawing/2014/main" id="{782285E8-662E-EEF2-BFA8-ED928F2BCFEF}"/>
              </a:ext>
            </a:extLst>
          </p:cNvPr>
          <p:cNvPicPr>
            <a:picLocks noChangeAspect="1"/>
          </p:cNvPicPr>
          <p:nvPr/>
        </p:nvPicPr>
        <p:blipFill>
          <a:blip r:embed="rId5"/>
          <a:stretch>
            <a:fillRect/>
          </a:stretch>
        </p:blipFill>
        <p:spPr>
          <a:xfrm>
            <a:off x="66250" y="1819501"/>
            <a:ext cx="1695450" cy="638645"/>
          </a:xfrm>
          <a:prstGeom prst="rect">
            <a:avLst/>
          </a:prstGeom>
        </p:spPr>
      </p:pic>
      <p:pic>
        <p:nvPicPr>
          <p:cNvPr id="13" name="Picture 12" descr="Diagram&#10;&#10;Description automatically generated">
            <a:extLst>
              <a:ext uri="{FF2B5EF4-FFF2-40B4-BE49-F238E27FC236}">
                <a16:creationId xmlns:a16="http://schemas.microsoft.com/office/drawing/2014/main" id="{0C528447-C716-D621-F28B-860F56703048}"/>
              </a:ext>
            </a:extLst>
          </p:cNvPr>
          <p:cNvPicPr>
            <a:picLocks noChangeAspect="1"/>
          </p:cNvPicPr>
          <p:nvPr/>
        </p:nvPicPr>
        <p:blipFill>
          <a:blip r:embed="rId6"/>
          <a:stretch>
            <a:fillRect/>
          </a:stretch>
        </p:blipFill>
        <p:spPr>
          <a:xfrm>
            <a:off x="3584867" y="1820894"/>
            <a:ext cx="2072809" cy="723206"/>
          </a:xfrm>
          <a:prstGeom prst="rect">
            <a:avLst/>
          </a:prstGeom>
        </p:spPr>
      </p:pic>
      <p:sp>
        <p:nvSpPr>
          <p:cNvPr id="14" name="TextBox 13">
            <a:extLst>
              <a:ext uri="{FF2B5EF4-FFF2-40B4-BE49-F238E27FC236}">
                <a16:creationId xmlns:a16="http://schemas.microsoft.com/office/drawing/2014/main" id="{BE2BF0F8-B6BC-6994-FA57-E49242E2738D}"/>
              </a:ext>
            </a:extLst>
          </p:cNvPr>
          <p:cNvSpPr txBox="1"/>
          <p:nvPr/>
        </p:nvSpPr>
        <p:spPr>
          <a:xfrm>
            <a:off x="3767666" y="2457209"/>
            <a:ext cx="1608667" cy="153888"/>
          </a:xfrm>
          <a:prstGeom prst="rect">
            <a:avLst/>
          </a:prstGeom>
        </p:spPr>
        <p:txBody>
          <a:bodyPr wrap="square" lIns="0" tIns="0" rIns="0" bIns="0" rtlCol="0">
            <a:spAutoFit/>
          </a:bodyPr>
          <a:lstStyle/>
          <a:p>
            <a:pPr algn="l"/>
            <a:r>
              <a:rPr lang="en-US" sz="1000" dirty="0">
                <a:solidFill>
                  <a:schemeClr val="tx2"/>
                </a:solidFill>
              </a:rPr>
              <a:t>Sanjay &amp; </a:t>
            </a:r>
            <a:r>
              <a:rPr lang="en-US" sz="1000" dirty="0" err="1">
                <a:solidFill>
                  <a:schemeClr val="tx2"/>
                </a:solidFill>
              </a:rPr>
              <a:t>Ahmadinia</a:t>
            </a:r>
            <a:r>
              <a:rPr lang="en-US" sz="1000" dirty="0">
                <a:solidFill>
                  <a:schemeClr val="tx2"/>
                </a:solidFill>
              </a:rPr>
              <a:t> 2022</a:t>
            </a:r>
          </a:p>
        </p:txBody>
      </p:sp>
      <p:sp>
        <p:nvSpPr>
          <p:cNvPr id="15" name="TextBox 14">
            <a:extLst>
              <a:ext uri="{FF2B5EF4-FFF2-40B4-BE49-F238E27FC236}">
                <a16:creationId xmlns:a16="http://schemas.microsoft.com/office/drawing/2014/main" id="{6D326CDD-1893-0281-C301-E18CC6135111}"/>
              </a:ext>
            </a:extLst>
          </p:cNvPr>
          <p:cNvSpPr txBox="1"/>
          <p:nvPr/>
        </p:nvSpPr>
        <p:spPr>
          <a:xfrm>
            <a:off x="465667" y="2477653"/>
            <a:ext cx="770466" cy="153888"/>
          </a:xfrm>
          <a:prstGeom prst="rect">
            <a:avLst/>
          </a:prstGeom>
        </p:spPr>
        <p:txBody>
          <a:bodyPr wrap="square" lIns="0" tIns="0" rIns="0" bIns="0" rtlCol="0">
            <a:spAutoFit/>
          </a:bodyPr>
          <a:lstStyle/>
          <a:p>
            <a:pPr algn="l"/>
            <a:r>
              <a:rPr lang="en-US" sz="1000" dirty="0">
                <a:solidFill>
                  <a:schemeClr val="tx2"/>
                </a:solidFill>
              </a:rPr>
              <a:t>Tsang 2018</a:t>
            </a:r>
          </a:p>
        </p:txBody>
      </p:sp>
      <p:sp>
        <p:nvSpPr>
          <p:cNvPr id="16" name="TextBox 15">
            <a:extLst>
              <a:ext uri="{FF2B5EF4-FFF2-40B4-BE49-F238E27FC236}">
                <a16:creationId xmlns:a16="http://schemas.microsoft.com/office/drawing/2014/main" id="{DBFA6520-34AC-D6A1-7CF5-375CE0FCBD27}"/>
              </a:ext>
            </a:extLst>
          </p:cNvPr>
          <p:cNvSpPr txBox="1"/>
          <p:nvPr/>
        </p:nvSpPr>
        <p:spPr>
          <a:xfrm>
            <a:off x="2071659" y="2458085"/>
            <a:ext cx="1024544" cy="153888"/>
          </a:xfrm>
          <a:prstGeom prst="rect">
            <a:avLst/>
          </a:prstGeom>
        </p:spPr>
        <p:txBody>
          <a:bodyPr wrap="square" lIns="0" tIns="0" rIns="0" bIns="0" rtlCol="0">
            <a:spAutoFit/>
          </a:bodyPr>
          <a:lstStyle/>
          <a:p>
            <a:pPr algn="l"/>
            <a:r>
              <a:rPr lang="en-US" sz="1000" dirty="0">
                <a:solidFill>
                  <a:schemeClr val="tx2"/>
                </a:solidFill>
              </a:rPr>
              <a:t>Huang et al. 2017</a:t>
            </a:r>
          </a:p>
        </p:txBody>
      </p:sp>
      <p:sp>
        <p:nvSpPr>
          <p:cNvPr id="17" name="TextBox 16">
            <a:extLst>
              <a:ext uri="{FF2B5EF4-FFF2-40B4-BE49-F238E27FC236}">
                <a16:creationId xmlns:a16="http://schemas.microsoft.com/office/drawing/2014/main" id="{3DE79FD2-6985-A3D8-D4E1-DC8B2820C42C}"/>
              </a:ext>
            </a:extLst>
          </p:cNvPr>
          <p:cNvSpPr txBox="1"/>
          <p:nvPr/>
        </p:nvSpPr>
        <p:spPr>
          <a:xfrm>
            <a:off x="6928700" y="2452347"/>
            <a:ext cx="833562" cy="153888"/>
          </a:xfrm>
          <a:prstGeom prst="rect">
            <a:avLst/>
          </a:prstGeom>
        </p:spPr>
        <p:txBody>
          <a:bodyPr wrap="none" lIns="0" tIns="0" rIns="0" bIns="0" rtlCol="0">
            <a:spAutoFit/>
          </a:bodyPr>
          <a:lstStyle/>
          <a:p>
            <a:pPr algn="l"/>
            <a:r>
              <a:rPr lang="en-US" sz="1000" dirty="0">
                <a:solidFill>
                  <a:schemeClr val="tx2"/>
                </a:solidFill>
              </a:rPr>
              <a:t>Tan &amp; Le 2019</a:t>
            </a:r>
          </a:p>
        </p:txBody>
      </p:sp>
      <p:pic>
        <p:nvPicPr>
          <p:cNvPr id="19" name="Picture 18" descr="Diagram&#10;&#10;Description automatically generated">
            <a:extLst>
              <a:ext uri="{FF2B5EF4-FFF2-40B4-BE49-F238E27FC236}">
                <a16:creationId xmlns:a16="http://schemas.microsoft.com/office/drawing/2014/main" id="{2334F1BD-4558-BF39-432E-F6BC8576885D}"/>
              </a:ext>
            </a:extLst>
          </p:cNvPr>
          <p:cNvPicPr>
            <a:picLocks noChangeAspect="1"/>
          </p:cNvPicPr>
          <p:nvPr/>
        </p:nvPicPr>
        <p:blipFill>
          <a:blip r:embed="rId7"/>
          <a:stretch>
            <a:fillRect/>
          </a:stretch>
        </p:blipFill>
        <p:spPr>
          <a:xfrm>
            <a:off x="1873505" y="1907095"/>
            <a:ext cx="1420851" cy="550805"/>
          </a:xfrm>
          <a:prstGeom prst="rect">
            <a:avLst/>
          </a:prstGeom>
        </p:spPr>
      </p:pic>
    </p:spTree>
    <p:extLst>
      <p:ext uri="{BB962C8B-B14F-4D97-AF65-F5344CB8AC3E}">
        <p14:creationId xmlns:p14="http://schemas.microsoft.com/office/powerpoint/2010/main" val="36387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647206" y="260336"/>
            <a:ext cx="8229600" cy="514350"/>
          </a:xfrm>
          <a:noFill/>
          <a:ln>
            <a:noFill/>
          </a:ln>
        </p:spPr>
        <p:txBody>
          <a:bodyPr/>
          <a:lstStyle/>
          <a:p>
            <a:r>
              <a:rPr lang="en-US" dirty="0"/>
              <a:t>A Unique Human-Competitive Challenge</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7" name="TextBox 6">
            <a:extLst>
              <a:ext uri="{FF2B5EF4-FFF2-40B4-BE49-F238E27FC236}">
                <a16:creationId xmlns:a16="http://schemas.microsoft.com/office/drawing/2014/main" id="{B03BF7AE-9FF3-5642-8F86-101F0B5ED21D}"/>
              </a:ext>
            </a:extLst>
          </p:cNvPr>
          <p:cNvSpPr txBox="1"/>
          <p:nvPr/>
        </p:nvSpPr>
        <p:spPr>
          <a:xfrm>
            <a:off x="647206" y="2858104"/>
            <a:ext cx="6875024" cy="2123658"/>
          </a:xfrm>
          <a:prstGeom prst="rect">
            <a:avLst/>
          </a:prstGeom>
        </p:spPr>
        <p:txBody>
          <a:bodyPr wrap="none" lIns="0" tIns="0" rIns="0" bIns="0" rtlCol="0">
            <a:spAutoFit/>
          </a:bodyPr>
          <a:lstStyle/>
          <a:p>
            <a:pPr algn="l"/>
            <a:r>
              <a:rPr lang="en-US" sz="1600" dirty="0">
                <a:solidFill>
                  <a:schemeClr val="tx2"/>
                </a:solidFill>
              </a:rPr>
              <a:t>There are already many human-competitive </a:t>
            </a:r>
            <a:r>
              <a:rPr lang="en-US" sz="1600" dirty="0" err="1">
                <a:solidFill>
                  <a:schemeClr val="tx2"/>
                </a:solidFill>
              </a:rPr>
              <a:t>metalearning</a:t>
            </a:r>
            <a:r>
              <a:rPr lang="en-US" sz="1600" dirty="0">
                <a:solidFill>
                  <a:schemeClr val="tx2"/>
                </a:solidFill>
              </a:rPr>
              <a:t> results</a:t>
            </a:r>
          </a:p>
          <a:p>
            <a:pPr marL="285750" indent="-285750" algn="l">
              <a:buFont typeface="Arial" panose="020B0604020202020204" pitchFamily="34" charset="0"/>
              <a:buChar char="•"/>
            </a:pPr>
            <a:r>
              <a:rPr lang="en-US" sz="1400" dirty="0">
                <a:solidFill>
                  <a:schemeClr val="tx2"/>
                </a:solidFill>
              </a:rPr>
              <a:t>This is different because it is a </a:t>
            </a:r>
            <a:r>
              <a:rPr lang="en-US" sz="1400" i="1" dirty="0">
                <a:solidFill>
                  <a:schemeClr val="tx2"/>
                </a:solidFill>
              </a:rPr>
              <a:t>natural experiment</a:t>
            </a:r>
          </a:p>
          <a:p>
            <a:pPr algn="l"/>
            <a:r>
              <a:rPr lang="en-US" sz="1600" dirty="0" err="1">
                <a:solidFill>
                  <a:schemeClr val="tx2"/>
                </a:solidFill>
              </a:rPr>
              <a:t>Abbvie</a:t>
            </a:r>
            <a:r>
              <a:rPr lang="en-US" sz="1600" dirty="0">
                <a:solidFill>
                  <a:schemeClr val="tx2"/>
                </a:solidFill>
              </a:rPr>
              <a:t> evaluating whether </a:t>
            </a:r>
            <a:r>
              <a:rPr lang="en-US" sz="1600" dirty="0" err="1">
                <a:solidFill>
                  <a:schemeClr val="tx2"/>
                </a:solidFill>
              </a:rPr>
              <a:t>neuroevolution</a:t>
            </a:r>
            <a:r>
              <a:rPr lang="en-US" sz="1600" dirty="0">
                <a:solidFill>
                  <a:schemeClr val="tx2"/>
                </a:solidFill>
              </a:rPr>
              <a:t> is a worthy investment</a:t>
            </a:r>
          </a:p>
          <a:p>
            <a:pPr marL="285750" indent="-285750">
              <a:buFont typeface="Arial" panose="020B0604020202020204" pitchFamily="34" charset="0"/>
              <a:buChar char="•"/>
            </a:pPr>
            <a:r>
              <a:rPr lang="en-US" sz="1400" dirty="0">
                <a:solidFill>
                  <a:schemeClr val="tx2"/>
                </a:solidFill>
              </a:rPr>
              <a:t>A team of domain experts, data science experts already working on improving </a:t>
            </a:r>
            <a:r>
              <a:rPr lang="en-US" sz="1400" dirty="0" err="1">
                <a:solidFill>
                  <a:schemeClr val="tx2"/>
                </a:solidFill>
              </a:rPr>
              <a:t>SotA</a:t>
            </a:r>
            <a:endParaRPr lang="en-US" sz="1400" dirty="0">
              <a:solidFill>
                <a:schemeClr val="tx2"/>
              </a:solidFill>
            </a:endParaRPr>
          </a:p>
          <a:p>
            <a:pPr algn="l"/>
            <a:endParaRPr lang="en-US" sz="1600" dirty="0">
              <a:solidFill>
                <a:schemeClr val="tx2"/>
              </a:solidFill>
            </a:endParaRPr>
          </a:p>
          <a:p>
            <a:pPr algn="l"/>
            <a:r>
              <a:rPr lang="en-US" sz="1600" dirty="0">
                <a:solidFill>
                  <a:schemeClr val="tx2"/>
                </a:solidFill>
              </a:rPr>
              <a:t>      A professional, open, head-to-head, real-time competition</a:t>
            </a:r>
          </a:p>
          <a:p>
            <a:pPr marL="285750" indent="-285750" algn="l">
              <a:buFont typeface="Arial" panose="020B0604020202020204" pitchFamily="34" charset="0"/>
              <a:buChar char="•"/>
            </a:pPr>
            <a:r>
              <a:rPr lang="en-US" sz="1400" dirty="0">
                <a:solidFill>
                  <a:schemeClr val="tx2"/>
                </a:solidFill>
              </a:rPr>
              <a:t>Funding; pride; defending AI against humanity (and vice versa)</a:t>
            </a:r>
          </a:p>
          <a:p>
            <a:pPr marL="285750" indent="-285750" algn="l">
              <a:buFont typeface="Arial" panose="020B0604020202020204" pitchFamily="34" charset="0"/>
              <a:buChar char="•"/>
            </a:pPr>
            <a:r>
              <a:rPr lang="en-US" sz="1400" dirty="0">
                <a:solidFill>
                  <a:schemeClr val="tx2"/>
                </a:solidFill>
              </a:rPr>
              <a:t>Each side pushing the other to do better; sharing discoveries</a:t>
            </a:r>
          </a:p>
          <a:p>
            <a:pPr algn="l"/>
            <a:endParaRPr lang="en-US" dirty="0">
              <a:solidFill>
                <a:schemeClr val="tx2"/>
              </a:solidFill>
            </a:endParaRPr>
          </a:p>
        </p:txBody>
      </p:sp>
      <p:pic>
        <p:nvPicPr>
          <p:cNvPr id="14" name="Picture 13">
            <a:extLst>
              <a:ext uri="{FF2B5EF4-FFF2-40B4-BE49-F238E27FC236}">
                <a16:creationId xmlns:a16="http://schemas.microsoft.com/office/drawing/2014/main" id="{A802DD96-20AE-2B20-E38E-69B06C657D59}"/>
              </a:ext>
            </a:extLst>
          </p:cNvPr>
          <p:cNvPicPr>
            <a:picLocks noChangeAspect="1"/>
          </p:cNvPicPr>
          <p:nvPr/>
        </p:nvPicPr>
        <p:blipFill>
          <a:blip r:embed="rId3"/>
          <a:stretch>
            <a:fillRect/>
          </a:stretch>
        </p:blipFill>
        <p:spPr>
          <a:xfrm>
            <a:off x="3267024" y="920137"/>
            <a:ext cx="1635388" cy="1560275"/>
          </a:xfrm>
          <a:prstGeom prst="rect">
            <a:avLst/>
          </a:prstGeom>
        </p:spPr>
      </p:pic>
      <p:sp>
        <p:nvSpPr>
          <p:cNvPr id="15" name="TextBox 14">
            <a:extLst>
              <a:ext uri="{FF2B5EF4-FFF2-40B4-BE49-F238E27FC236}">
                <a16:creationId xmlns:a16="http://schemas.microsoft.com/office/drawing/2014/main" id="{CF1D4571-6948-731B-96CF-6B8448AA9ECB}"/>
              </a:ext>
            </a:extLst>
          </p:cNvPr>
          <p:cNvSpPr txBox="1"/>
          <p:nvPr/>
        </p:nvSpPr>
        <p:spPr>
          <a:xfrm>
            <a:off x="3593574" y="2558765"/>
            <a:ext cx="1024544" cy="153888"/>
          </a:xfrm>
          <a:prstGeom prst="rect">
            <a:avLst/>
          </a:prstGeom>
        </p:spPr>
        <p:txBody>
          <a:bodyPr wrap="square" lIns="0" tIns="0" rIns="0" bIns="0" rtlCol="0">
            <a:spAutoFit/>
          </a:bodyPr>
          <a:lstStyle/>
          <a:p>
            <a:pPr algn="l"/>
            <a:r>
              <a:rPr lang="en-US" sz="1000" dirty="0">
                <a:solidFill>
                  <a:schemeClr val="tx2"/>
                </a:solidFill>
              </a:rPr>
              <a:t>Real et al. 2019</a:t>
            </a:r>
          </a:p>
        </p:txBody>
      </p:sp>
      <p:sp>
        <p:nvSpPr>
          <p:cNvPr id="16" name="TextBox 15">
            <a:extLst>
              <a:ext uri="{FF2B5EF4-FFF2-40B4-BE49-F238E27FC236}">
                <a16:creationId xmlns:a16="http://schemas.microsoft.com/office/drawing/2014/main" id="{B24B9D8E-8D19-CC44-1CC0-5431BBEB62CE}"/>
              </a:ext>
            </a:extLst>
          </p:cNvPr>
          <p:cNvSpPr txBox="1"/>
          <p:nvPr/>
        </p:nvSpPr>
        <p:spPr>
          <a:xfrm>
            <a:off x="1376323" y="2545708"/>
            <a:ext cx="1024544" cy="153888"/>
          </a:xfrm>
          <a:prstGeom prst="rect">
            <a:avLst/>
          </a:prstGeom>
        </p:spPr>
        <p:txBody>
          <a:bodyPr wrap="square" lIns="0" tIns="0" rIns="0" bIns="0" rtlCol="0">
            <a:spAutoFit/>
          </a:bodyPr>
          <a:lstStyle/>
          <a:p>
            <a:pPr algn="l"/>
            <a:r>
              <a:rPr lang="en-US" sz="1000" dirty="0" err="1">
                <a:solidFill>
                  <a:schemeClr val="tx2"/>
                </a:solidFill>
              </a:rPr>
              <a:t>Zoph</a:t>
            </a:r>
            <a:r>
              <a:rPr lang="en-US" sz="1000" dirty="0">
                <a:solidFill>
                  <a:schemeClr val="tx2"/>
                </a:solidFill>
              </a:rPr>
              <a:t> et al. 2018</a:t>
            </a:r>
          </a:p>
        </p:txBody>
      </p:sp>
      <p:sp>
        <p:nvSpPr>
          <p:cNvPr id="19" name="TextBox 18">
            <a:extLst>
              <a:ext uri="{FF2B5EF4-FFF2-40B4-BE49-F238E27FC236}">
                <a16:creationId xmlns:a16="http://schemas.microsoft.com/office/drawing/2014/main" id="{FEF94C85-DAAE-7FD8-9850-B9D082F66295}"/>
              </a:ext>
            </a:extLst>
          </p:cNvPr>
          <p:cNvSpPr txBox="1"/>
          <p:nvPr/>
        </p:nvSpPr>
        <p:spPr>
          <a:xfrm>
            <a:off x="6230863" y="2545708"/>
            <a:ext cx="1024544" cy="153888"/>
          </a:xfrm>
          <a:prstGeom prst="rect">
            <a:avLst/>
          </a:prstGeom>
        </p:spPr>
        <p:txBody>
          <a:bodyPr wrap="square" lIns="0" tIns="0" rIns="0" bIns="0" rtlCol="0">
            <a:spAutoFit/>
          </a:bodyPr>
          <a:lstStyle/>
          <a:p>
            <a:pPr algn="l"/>
            <a:r>
              <a:rPr lang="en-US" sz="1000" dirty="0">
                <a:solidFill>
                  <a:schemeClr val="tx2"/>
                </a:solidFill>
              </a:rPr>
              <a:t>Liang et al. 2019</a:t>
            </a:r>
          </a:p>
        </p:txBody>
      </p:sp>
      <p:pic>
        <p:nvPicPr>
          <p:cNvPr id="20" name="Google Shape;338;p46">
            <a:extLst>
              <a:ext uri="{FF2B5EF4-FFF2-40B4-BE49-F238E27FC236}">
                <a16:creationId xmlns:a16="http://schemas.microsoft.com/office/drawing/2014/main" id="{484293D6-18CA-7822-750B-0B2F88944F5C}"/>
              </a:ext>
            </a:extLst>
          </p:cNvPr>
          <p:cNvPicPr preferRelativeResize="0">
            <a:picLocks noChangeAspect="1"/>
          </p:cNvPicPr>
          <p:nvPr/>
        </p:nvPicPr>
        <p:blipFill rotWithShape="1">
          <a:blip r:embed="rId4">
            <a:alphaModFix/>
          </a:blip>
          <a:srcRect/>
          <a:stretch/>
        </p:blipFill>
        <p:spPr>
          <a:xfrm>
            <a:off x="5482177" y="894182"/>
            <a:ext cx="2772050" cy="1586229"/>
          </a:xfrm>
          <a:prstGeom prst="rect">
            <a:avLst/>
          </a:prstGeom>
          <a:noFill/>
          <a:ln>
            <a:noFill/>
          </a:ln>
        </p:spPr>
      </p:pic>
      <p:pic>
        <p:nvPicPr>
          <p:cNvPr id="22" name="Picture 21" descr="Chart, scatter chart&#10;&#10;Description automatically generated">
            <a:extLst>
              <a:ext uri="{FF2B5EF4-FFF2-40B4-BE49-F238E27FC236}">
                <a16:creationId xmlns:a16="http://schemas.microsoft.com/office/drawing/2014/main" id="{A67ED301-E197-60FE-DAB4-57DB316D56FD}"/>
              </a:ext>
            </a:extLst>
          </p:cNvPr>
          <p:cNvPicPr>
            <a:picLocks noChangeAspect="1"/>
          </p:cNvPicPr>
          <p:nvPr/>
        </p:nvPicPr>
        <p:blipFill>
          <a:blip r:embed="rId5"/>
          <a:stretch>
            <a:fillRect/>
          </a:stretch>
        </p:blipFill>
        <p:spPr>
          <a:xfrm>
            <a:off x="759655" y="947721"/>
            <a:ext cx="2014257" cy="1580089"/>
          </a:xfrm>
          <a:prstGeom prst="rect">
            <a:avLst/>
          </a:prstGeom>
        </p:spPr>
      </p:pic>
      <p:sp>
        <p:nvSpPr>
          <p:cNvPr id="23" name="Right Arrow 22">
            <a:extLst>
              <a:ext uri="{FF2B5EF4-FFF2-40B4-BE49-F238E27FC236}">
                <a16:creationId xmlns:a16="http://schemas.microsoft.com/office/drawing/2014/main" id="{F8049434-76DD-5DE9-90B3-EF1B9C9EE445}"/>
              </a:ext>
            </a:extLst>
          </p:cNvPr>
          <p:cNvSpPr/>
          <p:nvPr/>
        </p:nvSpPr>
        <p:spPr>
          <a:xfrm>
            <a:off x="628421" y="4075367"/>
            <a:ext cx="262467" cy="152400"/>
          </a:xfrm>
          <a:prstGeom prst="rightArrow">
            <a:avLst/>
          </a:prstGeom>
          <a:solidFill>
            <a:schemeClr val="tx2"/>
          </a:solidFill>
        </p:spPr>
        <p:txBody>
          <a:bodyPr wrap="square" rtlCol="0" anchor="ctr">
            <a:noAutofit/>
          </a:bodyPr>
          <a:lstStyle/>
          <a:p>
            <a:pPr marL="457200" algn="ctr">
              <a:lnSpc>
                <a:spcPts val="2000"/>
              </a:lnSpc>
            </a:pPr>
            <a:endParaRPr lang="en-US" sz="2400" b="1" dirty="0"/>
          </a:p>
        </p:txBody>
      </p:sp>
    </p:spTree>
    <p:extLst>
      <p:ext uri="{BB962C8B-B14F-4D97-AF65-F5344CB8AC3E}">
        <p14:creationId xmlns:p14="http://schemas.microsoft.com/office/powerpoint/2010/main" val="35191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57200" y="257175"/>
            <a:ext cx="8229600" cy="514350"/>
          </a:xfrm>
        </p:spPr>
        <p:txBody>
          <a:bodyPr/>
          <a:lstStyle/>
          <a:p>
            <a:r>
              <a:rPr lang="en-US" dirty="0"/>
              <a:t>Hand-design and </a:t>
            </a:r>
            <a:r>
              <a:rPr lang="en-US" dirty="0" err="1"/>
              <a:t>Neuroevolution</a:t>
            </a:r>
            <a:r>
              <a:rPr lang="en-US" dirty="0"/>
              <a:t> Approaches</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20" name="TextBox 19">
            <a:extLst>
              <a:ext uri="{FF2B5EF4-FFF2-40B4-BE49-F238E27FC236}">
                <a16:creationId xmlns:a16="http://schemas.microsoft.com/office/drawing/2014/main" id="{46894405-7CD8-C441-90CE-D094C5DE275C}"/>
              </a:ext>
            </a:extLst>
          </p:cNvPr>
          <p:cNvSpPr txBox="1"/>
          <p:nvPr/>
        </p:nvSpPr>
        <p:spPr>
          <a:xfrm>
            <a:off x="4877124" y="879887"/>
            <a:ext cx="3654632" cy="3693319"/>
          </a:xfrm>
          <a:prstGeom prst="rect">
            <a:avLst/>
          </a:prstGeom>
        </p:spPr>
        <p:txBody>
          <a:bodyPr wrap="square" lIns="0" tIns="0" rIns="0" bIns="0" rtlCol="0">
            <a:spAutoFit/>
          </a:bodyPr>
          <a:lstStyle/>
          <a:p>
            <a:r>
              <a:rPr lang="en-US" sz="1600" dirty="0">
                <a:solidFill>
                  <a:schemeClr val="tx2"/>
                </a:solidFill>
              </a:rPr>
              <a:t>Starting point: </a:t>
            </a:r>
          </a:p>
          <a:p>
            <a:pPr marL="285750" indent="-285750">
              <a:buFont typeface="Arial" panose="020B0604020202020204" pitchFamily="34" charset="0"/>
              <a:buChar char="•"/>
            </a:pPr>
            <a:r>
              <a:rPr lang="en-US" sz="1600" dirty="0">
                <a:solidFill>
                  <a:schemeClr val="tx2"/>
                </a:solidFill>
              </a:rPr>
              <a:t>Latest literature on age estimation, DL, model optimization</a:t>
            </a:r>
          </a:p>
          <a:p>
            <a:pPr marL="285750" indent="-285750">
              <a:buFont typeface="Arial" panose="020B0604020202020204" pitchFamily="34" charset="0"/>
              <a:buChar char="•"/>
            </a:pPr>
            <a:r>
              <a:rPr lang="en-US" sz="1600" dirty="0">
                <a:solidFill>
                  <a:schemeClr val="tx2"/>
                </a:solidFill>
              </a:rPr>
              <a:t>Latest </a:t>
            </a:r>
            <a:r>
              <a:rPr lang="en-US" sz="1600" dirty="0" err="1">
                <a:solidFill>
                  <a:schemeClr val="tx2"/>
                </a:solidFill>
              </a:rPr>
              <a:t>neuroevolution</a:t>
            </a:r>
            <a:r>
              <a:rPr lang="en-US" sz="1600" dirty="0">
                <a:solidFill>
                  <a:schemeClr val="tx2"/>
                </a:solidFill>
              </a:rPr>
              <a:t> of DL designs</a:t>
            </a:r>
          </a:p>
          <a:p>
            <a:r>
              <a:rPr lang="en-US" sz="1600" dirty="0">
                <a:solidFill>
                  <a:schemeClr val="tx2"/>
                </a:solidFill>
              </a:rPr>
              <a:t>Evolutionary optimization:</a:t>
            </a:r>
          </a:p>
          <a:p>
            <a:pPr marL="285750" indent="-285750">
              <a:buFont typeface="Arial" panose="020B0604020202020204" pitchFamily="34" charset="0"/>
              <a:buChar char="•"/>
            </a:pPr>
            <a:r>
              <a:rPr lang="en-US" sz="1600" dirty="0">
                <a:solidFill>
                  <a:schemeClr val="tx2"/>
                </a:solidFill>
              </a:rPr>
              <a:t>Backprop, data augmentation, architecture hyperparameters</a:t>
            </a:r>
          </a:p>
          <a:p>
            <a:pPr marL="285750" indent="-285750" algn="l">
              <a:buFont typeface="Arial" panose="020B0604020202020204" pitchFamily="34" charset="0"/>
              <a:buChar char="•"/>
            </a:pPr>
            <a:r>
              <a:rPr lang="en-US" sz="1600" dirty="0">
                <a:solidFill>
                  <a:schemeClr val="tx2"/>
                </a:solidFill>
              </a:rPr>
              <a:t>Population-based training: </a:t>
            </a:r>
          </a:p>
          <a:p>
            <a:pPr algn="l"/>
            <a:r>
              <a:rPr lang="en-US" sz="1600" dirty="0">
                <a:solidFill>
                  <a:schemeClr val="tx2"/>
                </a:solidFill>
              </a:rPr>
              <a:t>     20 epochs in each generation</a:t>
            </a:r>
          </a:p>
          <a:p>
            <a:pPr marL="285750" indent="-285750" algn="l">
              <a:buFont typeface="Arial" panose="020B0604020202020204" pitchFamily="34" charset="0"/>
              <a:buChar char="•"/>
            </a:pPr>
            <a:r>
              <a:rPr lang="en-US" sz="1600" dirty="0">
                <a:solidFill>
                  <a:schemeClr val="tx2"/>
                </a:solidFill>
              </a:rPr>
              <a:t>Loss-function optimization</a:t>
            </a:r>
          </a:p>
          <a:p>
            <a:pPr marL="285750" indent="-285750" algn="l">
              <a:buFont typeface="Arial" panose="020B0604020202020204" pitchFamily="34" charset="0"/>
              <a:buChar char="•"/>
            </a:pPr>
            <a:r>
              <a:rPr lang="en-US" sz="1600" dirty="0" err="1">
                <a:solidFill>
                  <a:schemeClr val="tx2"/>
                </a:solidFill>
              </a:rPr>
              <a:t>Ensembling</a:t>
            </a:r>
            <a:r>
              <a:rPr lang="en-US" sz="1600" dirty="0">
                <a:solidFill>
                  <a:schemeClr val="tx2"/>
                </a:solidFill>
              </a:rPr>
              <a:t> of evolved solutions</a:t>
            </a:r>
          </a:p>
          <a:p>
            <a:pPr algn="l"/>
            <a:r>
              <a:rPr lang="en-US" sz="1600" dirty="0">
                <a:solidFill>
                  <a:schemeClr val="tx2"/>
                </a:solidFill>
              </a:rPr>
              <a:t>Experiments run simultaneously</a:t>
            </a:r>
          </a:p>
          <a:p>
            <a:pPr marL="285750" indent="-285750" algn="l">
              <a:buFont typeface="Arial" panose="020B0604020202020204" pitchFamily="34" charset="0"/>
              <a:buChar char="•"/>
            </a:pPr>
            <a:r>
              <a:rPr lang="en-US" sz="1600" dirty="0">
                <a:solidFill>
                  <a:schemeClr val="tx2"/>
                </a:solidFill>
              </a:rPr>
              <a:t>About the same effort and compute</a:t>
            </a:r>
          </a:p>
          <a:p>
            <a:pPr marL="285750" indent="-285750" algn="l">
              <a:buFont typeface="Arial" panose="020B0604020202020204" pitchFamily="34" charset="0"/>
              <a:buChar char="•"/>
            </a:pPr>
            <a:endParaRPr lang="en-US" sz="1600" dirty="0">
              <a:solidFill>
                <a:schemeClr val="tx2"/>
              </a:solidFill>
            </a:endParaRPr>
          </a:p>
          <a:p>
            <a:pPr algn="l"/>
            <a:r>
              <a:rPr lang="en-US" sz="1600" dirty="0">
                <a:solidFill>
                  <a:schemeClr val="tx2"/>
                </a:solidFill>
              </a:rPr>
              <a:t>(Method details are in the paper)</a:t>
            </a:r>
          </a:p>
        </p:txBody>
      </p:sp>
      <p:pic>
        <p:nvPicPr>
          <p:cNvPr id="6" name="Picture 5">
            <a:extLst>
              <a:ext uri="{FF2B5EF4-FFF2-40B4-BE49-F238E27FC236}">
                <a16:creationId xmlns:a16="http://schemas.microsoft.com/office/drawing/2014/main" id="{F422361E-AFEC-7140-9DED-C2AD65D9C77C}"/>
              </a:ext>
            </a:extLst>
          </p:cNvPr>
          <p:cNvPicPr>
            <a:picLocks noChangeAspect="1"/>
          </p:cNvPicPr>
          <p:nvPr/>
        </p:nvPicPr>
        <p:blipFill>
          <a:blip r:embed="rId3"/>
          <a:stretch>
            <a:fillRect/>
          </a:stretch>
        </p:blipFill>
        <p:spPr>
          <a:xfrm>
            <a:off x="351172" y="785738"/>
            <a:ext cx="4105043" cy="3572024"/>
          </a:xfrm>
          <a:prstGeom prst="rect">
            <a:avLst/>
          </a:prstGeom>
        </p:spPr>
      </p:pic>
    </p:spTree>
    <p:extLst>
      <p:ext uri="{BB962C8B-B14F-4D97-AF65-F5344CB8AC3E}">
        <p14:creationId xmlns:p14="http://schemas.microsoft.com/office/powerpoint/2010/main" val="25919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783756" y="230512"/>
            <a:ext cx="8229600" cy="514350"/>
          </a:xfrm>
        </p:spPr>
        <p:txBody>
          <a:bodyPr/>
          <a:lstStyle/>
          <a:p>
            <a:r>
              <a:rPr lang="en-US" dirty="0"/>
              <a:t>Evolution Beats Humans, and Not Just Once…</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11" name="TextBox 10">
            <a:extLst>
              <a:ext uri="{FF2B5EF4-FFF2-40B4-BE49-F238E27FC236}">
                <a16:creationId xmlns:a16="http://schemas.microsoft.com/office/drawing/2014/main" id="{794A65C5-E696-8B4D-B1E3-2A2927C767AC}"/>
              </a:ext>
            </a:extLst>
          </p:cNvPr>
          <p:cNvSpPr txBox="1"/>
          <p:nvPr/>
        </p:nvSpPr>
        <p:spPr>
          <a:xfrm>
            <a:off x="1203327" y="3404658"/>
            <a:ext cx="7296146" cy="892552"/>
          </a:xfrm>
          <a:prstGeom prst="rect">
            <a:avLst/>
          </a:prstGeom>
        </p:spPr>
        <p:txBody>
          <a:bodyPr wrap="square" lIns="0" tIns="0" rIns="0" bIns="0" rtlCol="0">
            <a:spAutoFit/>
          </a:bodyPr>
          <a:lstStyle/>
          <a:p>
            <a:pPr algn="l"/>
            <a:r>
              <a:rPr lang="en-US" sz="1600" dirty="0">
                <a:solidFill>
                  <a:schemeClr val="tx2"/>
                </a:solidFill>
              </a:rPr>
              <a:t>1. With the smaller, more homogeneous dataset D0: </a:t>
            </a:r>
          </a:p>
          <a:p>
            <a:pPr marL="285750" indent="-285750" algn="l">
              <a:buFont typeface="Arial" panose="020B0604020202020204" pitchFamily="34" charset="0"/>
              <a:buChar char="•"/>
            </a:pPr>
            <a:r>
              <a:rPr lang="en-US" sz="1400" dirty="0">
                <a:solidFill>
                  <a:schemeClr val="tx2"/>
                </a:solidFill>
              </a:rPr>
              <a:t>Both starting from ResNet-50 with 4.15 MAE</a:t>
            </a:r>
          </a:p>
          <a:p>
            <a:pPr marL="285750" indent="-285750" algn="l">
              <a:buFont typeface="Arial" panose="020B0604020202020204" pitchFamily="34" charset="0"/>
              <a:buChar char="•"/>
            </a:pPr>
            <a:r>
              <a:rPr lang="en-US" sz="1400" dirty="0">
                <a:solidFill>
                  <a:schemeClr val="tx2"/>
                </a:solidFill>
              </a:rPr>
              <a:t>Humans improved from to 3.79</a:t>
            </a:r>
          </a:p>
          <a:p>
            <a:pPr marL="285750" indent="-285750" algn="l">
              <a:buFont typeface="Arial" panose="020B0604020202020204" pitchFamily="34" charset="0"/>
              <a:buChar char="•"/>
            </a:pPr>
            <a:r>
              <a:rPr lang="en-US" sz="1400" dirty="0">
                <a:solidFill>
                  <a:schemeClr val="tx2"/>
                </a:solidFill>
              </a:rPr>
              <a:t>Evolution improved to 3.69</a:t>
            </a:r>
          </a:p>
        </p:txBody>
      </p:sp>
      <p:pic>
        <p:nvPicPr>
          <p:cNvPr id="12" name="Picture 11">
            <a:extLst>
              <a:ext uri="{FF2B5EF4-FFF2-40B4-BE49-F238E27FC236}">
                <a16:creationId xmlns:a16="http://schemas.microsoft.com/office/drawing/2014/main" id="{6BCE2B23-029B-3CF4-8783-F1B46E8ADB4C}"/>
              </a:ext>
            </a:extLst>
          </p:cNvPr>
          <p:cNvPicPr>
            <a:picLocks noChangeAspect="1"/>
          </p:cNvPicPr>
          <p:nvPr/>
        </p:nvPicPr>
        <p:blipFill>
          <a:blip r:embed="rId3"/>
          <a:stretch>
            <a:fillRect/>
          </a:stretch>
        </p:blipFill>
        <p:spPr>
          <a:xfrm>
            <a:off x="783756" y="676075"/>
            <a:ext cx="5710178" cy="2588351"/>
          </a:xfrm>
          <a:prstGeom prst="rect">
            <a:avLst/>
          </a:prstGeom>
        </p:spPr>
      </p:pic>
    </p:spTree>
    <p:extLst>
      <p:ext uri="{BB962C8B-B14F-4D97-AF65-F5344CB8AC3E}">
        <p14:creationId xmlns:p14="http://schemas.microsoft.com/office/powerpoint/2010/main" val="145771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783756" y="123698"/>
            <a:ext cx="8229600" cy="514350"/>
          </a:xfrm>
        </p:spPr>
        <p:txBody>
          <a:bodyPr/>
          <a:lstStyle/>
          <a:p>
            <a:r>
              <a:rPr lang="en-US" dirty="0"/>
              <a:t>…But Twice!</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11" name="TextBox 10">
            <a:extLst>
              <a:ext uri="{FF2B5EF4-FFF2-40B4-BE49-F238E27FC236}">
                <a16:creationId xmlns:a16="http://schemas.microsoft.com/office/drawing/2014/main" id="{794A65C5-E696-8B4D-B1E3-2A2927C767AC}"/>
              </a:ext>
            </a:extLst>
          </p:cNvPr>
          <p:cNvSpPr txBox="1"/>
          <p:nvPr/>
        </p:nvSpPr>
        <p:spPr>
          <a:xfrm>
            <a:off x="1176867" y="3258213"/>
            <a:ext cx="7296146" cy="1323439"/>
          </a:xfrm>
          <a:prstGeom prst="rect">
            <a:avLst/>
          </a:prstGeom>
        </p:spPr>
        <p:txBody>
          <a:bodyPr wrap="square" lIns="0" tIns="0" rIns="0" bIns="0" rtlCol="0">
            <a:spAutoFit/>
          </a:bodyPr>
          <a:lstStyle/>
          <a:p>
            <a:pPr algn="l"/>
            <a:r>
              <a:rPr lang="en-US" sz="1600" dirty="0">
                <a:solidFill>
                  <a:schemeClr val="tx2"/>
                </a:solidFill>
              </a:rPr>
              <a:t>2. With the larger, more diverse dataset D1:</a:t>
            </a:r>
          </a:p>
          <a:p>
            <a:pPr marL="285750" indent="-285750">
              <a:buFont typeface="Arial" panose="020B0604020202020204" pitchFamily="34" charset="0"/>
              <a:buChar char="•"/>
            </a:pPr>
            <a:r>
              <a:rPr lang="en-US" sz="1400" dirty="0">
                <a:solidFill>
                  <a:schemeClr val="tx2"/>
                </a:solidFill>
              </a:rPr>
              <a:t>Scaling up through DenseNet-169 and -201 to EfficientNet-B6 (ImageNet </a:t>
            </a:r>
            <a:r>
              <a:rPr lang="en-US" sz="1400" dirty="0" err="1">
                <a:solidFill>
                  <a:schemeClr val="tx2"/>
                </a:solidFill>
              </a:rPr>
              <a:t>SotA</a:t>
            </a:r>
            <a:r>
              <a:rPr lang="en-US" sz="1400" dirty="0">
                <a:solidFill>
                  <a:schemeClr val="tx2"/>
                </a:solidFill>
              </a:rPr>
              <a:t>) increasing resolution, more epochs</a:t>
            </a:r>
          </a:p>
          <a:p>
            <a:pPr marL="285750" indent="-285750" algn="l">
              <a:buFont typeface="Arial" panose="020B0604020202020204" pitchFamily="34" charset="0"/>
              <a:buChar char="•"/>
            </a:pPr>
            <a:r>
              <a:rPr lang="en-US" sz="1400" dirty="0">
                <a:solidFill>
                  <a:schemeClr val="tx2"/>
                </a:solidFill>
              </a:rPr>
              <a:t>Humans improved to 2.33</a:t>
            </a:r>
          </a:p>
          <a:p>
            <a:pPr marL="285750" indent="-285750" algn="l">
              <a:buFont typeface="Arial" panose="020B0604020202020204" pitchFamily="34" charset="0"/>
              <a:buChar char="•"/>
            </a:pPr>
            <a:r>
              <a:rPr lang="en-US" sz="1400" dirty="0">
                <a:solidFill>
                  <a:schemeClr val="tx2"/>
                </a:solidFill>
              </a:rPr>
              <a:t>Evolution Improved to 2.19</a:t>
            </a:r>
          </a:p>
          <a:p>
            <a:pPr marL="285750" indent="-285750" algn="l">
              <a:buFont typeface="Arial" panose="020B0604020202020204" pitchFamily="34" charset="0"/>
              <a:buChar char="•"/>
            </a:pPr>
            <a:r>
              <a:rPr lang="en-US" sz="1400" dirty="0">
                <a:solidFill>
                  <a:schemeClr val="tx2"/>
                </a:solidFill>
              </a:rPr>
              <a:t> New </a:t>
            </a:r>
            <a:r>
              <a:rPr lang="en-US" sz="1400" dirty="0" err="1">
                <a:solidFill>
                  <a:schemeClr val="tx2"/>
                </a:solidFill>
              </a:rPr>
              <a:t>SotA</a:t>
            </a:r>
            <a:r>
              <a:rPr lang="en-US" sz="1400" dirty="0">
                <a:solidFill>
                  <a:schemeClr val="tx2"/>
                </a:solidFill>
              </a:rPr>
              <a:t>; twice as accurate as human performance</a:t>
            </a:r>
          </a:p>
        </p:txBody>
      </p:sp>
      <p:sp>
        <p:nvSpPr>
          <p:cNvPr id="9" name="Right Arrow 8">
            <a:extLst>
              <a:ext uri="{FF2B5EF4-FFF2-40B4-BE49-F238E27FC236}">
                <a16:creationId xmlns:a16="http://schemas.microsoft.com/office/drawing/2014/main" id="{04D0F45F-B15B-395E-3810-0CD07674D2BE}"/>
              </a:ext>
            </a:extLst>
          </p:cNvPr>
          <p:cNvSpPr/>
          <p:nvPr/>
        </p:nvSpPr>
        <p:spPr>
          <a:xfrm>
            <a:off x="1176867" y="4391225"/>
            <a:ext cx="262467" cy="152400"/>
          </a:xfrm>
          <a:prstGeom prst="rightArrow">
            <a:avLst/>
          </a:prstGeom>
          <a:solidFill>
            <a:schemeClr val="tx2"/>
          </a:solidFill>
        </p:spPr>
        <p:txBody>
          <a:bodyPr wrap="square" rtlCol="0" anchor="ctr">
            <a:noAutofit/>
          </a:bodyPr>
          <a:lstStyle/>
          <a:p>
            <a:pPr marL="457200" algn="ctr">
              <a:lnSpc>
                <a:spcPts val="2000"/>
              </a:lnSpc>
            </a:pPr>
            <a:endParaRPr lang="en-US" sz="2400" b="1" dirty="0"/>
          </a:p>
        </p:txBody>
      </p:sp>
      <p:pic>
        <p:nvPicPr>
          <p:cNvPr id="12" name="Picture 11">
            <a:extLst>
              <a:ext uri="{FF2B5EF4-FFF2-40B4-BE49-F238E27FC236}">
                <a16:creationId xmlns:a16="http://schemas.microsoft.com/office/drawing/2014/main" id="{050D0796-B345-4835-8B8D-AA18D2F6177B}"/>
              </a:ext>
            </a:extLst>
          </p:cNvPr>
          <p:cNvPicPr>
            <a:picLocks noChangeAspect="1"/>
          </p:cNvPicPr>
          <p:nvPr/>
        </p:nvPicPr>
        <p:blipFill>
          <a:blip r:embed="rId3"/>
          <a:stretch>
            <a:fillRect/>
          </a:stretch>
        </p:blipFill>
        <p:spPr>
          <a:xfrm>
            <a:off x="783756" y="676075"/>
            <a:ext cx="5710178" cy="2588351"/>
          </a:xfrm>
          <a:prstGeom prst="rect">
            <a:avLst/>
          </a:prstGeom>
        </p:spPr>
      </p:pic>
    </p:spTree>
    <p:extLst>
      <p:ext uri="{BB962C8B-B14F-4D97-AF65-F5344CB8AC3E}">
        <p14:creationId xmlns:p14="http://schemas.microsoft.com/office/powerpoint/2010/main" val="363465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1159933" y="247858"/>
            <a:ext cx="8229600" cy="514350"/>
          </a:xfrm>
        </p:spPr>
        <p:txBody>
          <a:bodyPr/>
          <a:lstStyle/>
          <a:p>
            <a:r>
              <a:rPr lang="en-US" dirty="0"/>
              <a:t>Why Did It Work?</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11" name="TextBox 10">
            <a:extLst>
              <a:ext uri="{FF2B5EF4-FFF2-40B4-BE49-F238E27FC236}">
                <a16:creationId xmlns:a16="http://schemas.microsoft.com/office/drawing/2014/main" id="{794A65C5-E696-8B4D-B1E3-2A2927C767AC}"/>
              </a:ext>
            </a:extLst>
          </p:cNvPr>
          <p:cNvSpPr txBox="1"/>
          <p:nvPr/>
        </p:nvSpPr>
        <p:spPr>
          <a:xfrm>
            <a:off x="1159933" y="3264426"/>
            <a:ext cx="7296146" cy="1631216"/>
          </a:xfrm>
          <a:prstGeom prst="rect">
            <a:avLst/>
          </a:prstGeom>
        </p:spPr>
        <p:txBody>
          <a:bodyPr wrap="square" lIns="0" tIns="0" rIns="0" bIns="0" rtlCol="0">
            <a:spAutoFit/>
          </a:bodyPr>
          <a:lstStyle/>
          <a:p>
            <a:pPr algn="l"/>
            <a:r>
              <a:rPr lang="en-US" sz="1600" dirty="0">
                <a:solidFill>
                  <a:schemeClr val="tx2"/>
                </a:solidFill>
              </a:rPr>
              <a:t>Evolution optimizes better than humans can</a:t>
            </a:r>
          </a:p>
          <a:p>
            <a:pPr marL="285750" indent="-285750" algn="l">
              <a:buFont typeface="Arial" panose="020B0604020202020204" pitchFamily="34" charset="0"/>
              <a:buChar char="•"/>
            </a:pPr>
            <a:r>
              <a:rPr lang="en-US" sz="1400" dirty="0">
                <a:solidFill>
                  <a:schemeClr val="tx2"/>
                </a:solidFill>
              </a:rPr>
              <a:t>Many more parameters simultaneously</a:t>
            </a:r>
          </a:p>
          <a:p>
            <a:pPr algn="l"/>
            <a:r>
              <a:rPr lang="en-US" sz="1600" dirty="0">
                <a:solidFill>
                  <a:schemeClr val="tx2"/>
                </a:solidFill>
              </a:rPr>
              <a:t>Evolution discovers principles that are not obvious even to experts</a:t>
            </a:r>
          </a:p>
          <a:p>
            <a:pPr marL="285750" indent="-285750">
              <a:buFont typeface="Arial" panose="020B0604020202020204" pitchFamily="34" charset="0"/>
              <a:buChar char="•"/>
            </a:pPr>
            <a:r>
              <a:rPr lang="en-US" sz="1400" dirty="0">
                <a:solidFill>
                  <a:schemeClr val="tx2"/>
                </a:solidFill>
              </a:rPr>
              <a:t>5x more vertical shift: Less overfitting to forehead and chin</a:t>
            </a:r>
          </a:p>
          <a:p>
            <a:pPr marL="285750" indent="-285750">
              <a:buFont typeface="Arial" panose="020B0604020202020204" pitchFamily="34" charset="0"/>
              <a:buChar char="•"/>
            </a:pPr>
            <a:r>
              <a:rPr lang="en-US" sz="1400" dirty="0">
                <a:solidFill>
                  <a:schemeClr val="tx2"/>
                </a:solidFill>
              </a:rPr>
              <a:t>Different losses at different stages: Less overfitting with MAE early</a:t>
            </a:r>
          </a:p>
          <a:p>
            <a:r>
              <a:rPr lang="en-US" sz="1600" dirty="0">
                <a:solidFill>
                  <a:schemeClr val="tx2"/>
                </a:solidFill>
              </a:rPr>
              <a:t>      A prime example of evolution in action</a:t>
            </a:r>
          </a:p>
          <a:p>
            <a:pPr marL="285750" indent="-285750" algn="l">
              <a:buFont typeface="Arial" panose="020B0604020202020204" pitchFamily="34" charset="0"/>
              <a:buChar char="•"/>
            </a:pPr>
            <a:endParaRPr lang="en-US" sz="1600" dirty="0">
              <a:solidFill>
                <a:schemeClr val="tx2"/>
              </a:solidFill>
            </a:endParaRPr>
          </a:p>
        </p:txBody>
      </p:sp>
      <p:sp>
        <p:nvSpPr>
          <p:cNvPr id="9" name="Right Arrow 8">
            <a:extLst>
              <a:ext uri="{FF2B5EF4-FFF2-40B4-BE49-F238E27FC236}">
                <a16:creationId xmlns:a16="http://schemas.microsoft.com/office/drawing/2014/main" id="{D3859A73-EA24-5CE2-46EE-AA1B11C74F57}"/>
              </a:ext>
            </a:extLst>
          </p:cNvPr>
          <p:cNvSpPr/>
          <p:nvPr/>
        </p:nvSpPr>
        <p:spPr>
          <a:xfrm>
            <a:off x="1159933" y="4467425"/>
            <a:ext cx="262467" cy="152400"/>
          </a:xfrm>
          <a:prstGeom prst="rightArrow">
            <a:avLst/>
          </a:prstGeom>
          <a:solidFill>
            <a:schemeClr val="tx2"/>
          </a:solidFill>
        </p:spPr>
        <p:txBody>
          <a:bodyPr wrap="square" rtlCol="0" anchor="ctr">
            <a:noAutofit/>
          </a:bodyPr>
          <a:lstStyle/>
          <a:p>
            <a:pPr marL="457200" algn="ctr">
              <a:lnSpc>
                <a:spcPts val="2000"/>
              </a:lnSpc>
            </a:pPr>
            <a:endParaRPr lang="en-US" sz="2400" b="1" dirty="0"/>
          </a:p>
        </p:txBody>
      </p:sp>
      <p:pic>
        <p:nvPicPr>
          <p:cNvPr id="12" name="Picture 11">
            <a:extLst>
              <a:ext uri="{FF2B5EF4-FFF2-40B4-BE49-F238E27FC236}">
                <a16:creationId xmlns:a16="http://schemas.microsoft.com/office/drawing/2014/main" id="{6F2853B5-33D8-8917-5803-2B764D259907}"/>
              </a:ext>
            </a:extLst>
          </p:cNvPr>
          <p:cNvPicPr>
            <a:picLocks noChangeAspect="1"/>
          </p:cNvPicPr>
          <p:nvPr/>
        </p:nvPicPr>
        <p:blipFill>
          <a:blip r:embed="rId3"/>
          <a:stretch>
            <a:fillRect/>
          </a:stretch>
        </p:blipFill>
        <p:spPr>
          <a:xfrm>
            <a:off x="783756" y="676075"/>
            <a:ext cx="5710178" cy="2588351"/>
          </a:xfrm>
          <a:prstGeom prst="rect">
            <a:avLst/>
          </a:prstGeom>
        </p:spPr>
      </p:pic>
    </p:spTree>
    <p:extLst>
      <p:ext uri="{BB962C8B-B14F-4D97-AF65-F5344CB8AC3E}">
        <p14:creationId xmlns:p14="http://schemas.microsoft.com/office/powerpoint/2010/main" val="118976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79874" y="193718"/>
            <a:ext cx="8229600" cy="514350"/>
          </a:xfrm>
        </p:spPr>
        <p:txBody>
          <a:bodyPr/>
          <a:lstStyle/>
          <a:p>
            <a:r>
              <a:rPr lang="en-US" dirty="0"/>
              <a:t>Does It Matter?</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20" name="TextBox 19">
            <a:extLst>
              <a:ext uri="{FF2B5EF4-FFF2-40B4-BE49-F238E27FC236}">
                <a16:creationId xmlns:a16="http://schemas.microsoft.com/office/drawing/2014/main" id="{E3CC88E6-5160-D348-908E-B495EA718662}"/>
              </a:ext>
            </a:extLst>
          </p:cNvPr>
          <p:cNvSpPr txBox="1"/>
          <p:nvPr/>
        </p:nvSpPr>
        <p:spPr>
          <a:xfrm>
            <a:off x="978116" y="3610850"/>
            <a:ext cx="5849358" cy="954107"/>
          </a:xfrm>
          <a:prstGeom prst="rect">
            <a:avLst/>
          </a:prstGeom>
        </p:spPr>
        <p:txBody>
          <a:bodyPr wrap="none" lIns="0" tIns="0" rIns="0" bIns="0" rtlCol="0">
            <a:spAutoFit/>
          </a:bodyPr>
          <a:lstStyle/>
          <a:p>
            <a:r>
              <a:rPr lang="en-US" sz="1600" dirty="0">
                <a:solidFill>
                  <a:schemeClr val="tx2"/>
                </a:solidFill>
              </a:rPr>
              <a:t>Previously, treatment evaluation was subjective</a:t>
            </a:r>
          </a:p>
          <a:p>
            <a:r>
              <a:rPr lang="en-US" sz="1600" dirty="0">
                <a:solidFill>
                  <a:schemeClr val="tx2"/>
                </a:solidFill>
              </a:rPr>
              <a:t>With the improved accuracy, can evaluate it quantitatively</a:t>
            </a:r>
          </a:p>
          <a:p>
            <a:pPr marL="285750" indent="-285750" algn="l">
              <a:buFont typeface="Arial" panose="020B0604020202020204" pitchFamily="34" charset="0"/>
              <a:buChar char="•"/>
            </a:pPr>
            <a:r>
              <a:rPr lang="en-US" sz="1400" dirty="0">
                <a:solidFill>
                  <a:schemeClr val="tx2"/>
                </a:solidFill>
              </a:rPr>
              <a:t>Even a single injection is found to reduce perceived age significantly</a:t>
            </a:r>
          </a:p>
          <a:p>
            <a:pPr algn="l"/>
            <a:r>
              <a:rPr lang="en-US" sz="1600" dirty="0">
                <a:solidFill>
                  <a:schemeClr val="tx2"/>
                </a:solidFill>
              </a:rPr>
              <a:t>      Improvement over humans makes a new application possible</a:t>
            </a:r>
          </a:p>
        </p:txBody>
      </p:sp>
      <p:pic>
        <p:nvPicPr>
          <p:cNvPr id="6" name="Picture 5">
            <a:extLst>
              <a:ext uri="{FF2B5EF4-FFF2-40B4-BE49-F238E27FC236}">
                <a16:creationId xmlns:a16="http://schemas.microsoft.com/office/drawing/2014/main" id="{90DC071A-86EF-E441-BD27-611756265743}"/>
              </a:ext>
            </a:extLst>
          </p:cNvPr>
          <p:cNvPicPr>
            <a:picLocks noChangeAspect="1"/>
          </p:cNvPicPr>
          <p:nvPr/>
        </p:nvPicPr>
        <p:blipFill>
          <a:blip r:embed="rId3"/>
          <a:stretch>
            <a:fillRect/>
          </a:stretch>
        </p:blipFill>
        <p:spPr>
          <a:xfrm>
            <a:off x="879874" y="709121"/>
            <a:ext cx="5450514" cy="2900676"/>
          </a:xfrm>
          <a:prstGeom prst="rect">
            <a:avLst/>
          </a:prstGeom>
        </p:spPr>
      </p:pic>
      <p:sp>
        <p:nvSpPr>
          <p:cNvPr id="3" name="Right Arrow 2">
            <a:extLst>
              <a:ext uri="{FF2B5EF4-FFF2-40B4-BE49-F238E27FC236}">
                <a16:creationId xmlns:a16="http://schemas.microsoft.com/office/drawing/2014/main" id="{535F4669-8E68-ECEF-16DF-E731EC42E3A5}"/>
              </a:ext>
            </a:extLst>
          </p:cNvPr>
          <p:cNvSpPr/>
          <p:nvPr/>
        </p:nvSpPr>
        <p:spPr>
          <a:xfrm>
            <a:off x="978116" y="4358179"/>
            <a:ext cx="262467" cy="152400"/>
          </a:xfrm>
          <a:prstGeom prst="rightArrow">
            <a:avLst/>
          </a:prstGeom>
          <a:solidFill>
            <a:schemeClr val="tx2"/>
          </a:solidFill>
        </p:spPr>
        <p:txBody>
          <a:bodyPr wrap="square" rtlCol="0" anchor="ctr">
            <a:noAutofit/>
          </a:bodyPr>
          <a:lstStyle/>
          <a:p>
            <a:pPr marL="457200" algn="ctr">
              <a:lnSpc>
                <a:spcPts val="2000"/>
              </a:lnSpc>
            </a:pPr>
            <a:endParaRPr lang="en-US" sz="2400" b="1" dirty="0"/>
          </a:p>
        </p:txBody>
      </p:sp>
    </p:spTree>
    <p:extLst>
      <p:ext uri="{BB962C8B-B14F-4D97-AF65-F5344CB8AC3E}">
        <p14:creationId xmlns:p14="http://schemas.microsoft.com/office/powerpoint/2010/main" val="412178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946241" y="435104"/>
            <a:ext cx="8229600" cy="514350"/>
          </a:xfrm>
        </p:spPr>
        <p:txBody>
          <a:bodyPr/>
          <a:lstStyle/>
          <a:p>
            <a:r>
              <a:rPr lang="en-US" dirty="0"/>
              <a:t>Why Is This Result the Best?</a:t>
            </a:r>
          </a:p>
        </p:txBody>
      </p:sp>
      <p:sp>
        <p:nvSpPr>
          <p:cNvPr id="2" name="TextBox 1">
            <a:extLst>
              <a:ext uri="{FF2B5EF4-FFF2-40B4-BE49-F238E27FC236}">
                <a16:creationId xmlns:a16="http://schemas.microsoft.com/office/drawing/2014/main" id="{8B7CE36A-9B1E-E449-8FFA-4828AAD7B976}"/>
              </a:ext>
            </a:extLst>
          </p:cNvPr>
          <p:cNvSpPr txBox="1"/>
          <p:nvPr/>
        </p:nvSpPr>
        <p:spPr>
          <a:xfrm>
            <a:off x="1761700" y="3781434"/>
            <a:ext cx="65" cy="276999"/>
          </a:xfrm>
          <a:prstGeom prst="rect">
            <a:avLst/>
          </a:prstGeom>
          <a:solidFill>
            <a:schemeClr val="bg1"/>
          </a:solidFill>
        </p:spPr>
        <p:txBody>
          <a:bodyPr wrap="none" lIns="0" tIns="0" rIns="0" bIns="0" rtlCol="0">
            <a:spAutoFit/>
          </a:bodyPr>
          <a:lstStyle/>
          <a:p>
            <a:pPr algn="l"/>
            <a:endParaRPr lang="en-US" dirty="0">
              <a:solidFill>
                <a:schemeClr val="tx2"/>
              </a:solidFill>
            </a:endParaRPr>
          </a:p>
        </p:txBody>
      </p:sp>
      <p:sp>
        <p:nvSpPr>
          <p:cNvPr id="20" name="TextBox 19">
            <a:extLst>
              <a:ext uri="{FF2B5EF4-FFF2-40B4-BE49-F238E27FC236}">
                <a16:creationId xmlns:a16="http://schemas.microsoft.com/office/drawing/2014/main" id="{E3CC88E6-5160-D348-908E-B495EA718662}"/>
              </a:ext>
            </a:extLst>
          </p:cNvPr>
          <p:cNvSpPr txBox="1"/>
          <p:nvPr/>
        </p:nvSpPr>
        <p:spPr>
          <a:xfrm>
            <a:off x="946241" y="3145240"/>
            <a:ext cx="6242093" cy="1292662"/>
          </a:xfrm>
          <a:prstGeom prst="rect">
            <a:avLst/>
          </a:prstGeom>
        </p:spPr>
        <p:txBody>
          <a:bodyPr wrap="none" lIns="0" tIns="0" rIns="0" bIns="0" rtlCol="0">
            <a:spAutoFit/>
          </a:bodyPr>
          <a:lstStyle/>
          <a:p>
            <a:pPr algn="l"/>
            <a:r>
              <a:rPr lang="en-US" dirty="0">
                <a:solidFill>
                  <a:schemeClr val="tx2"/>
                </a:solidFill>
              </a:rPr>
              <a:t>A head-to-head competition with humans</a:t>
            </a:r>
          </a:p>
          <a:p>
            <a:pPr marL="285750" indent="-285750" algn="l">
              <a:buFont typeface="Arial" panose="020B0604020202020204" pitchFamily="34" charset="0"/>
              <a:buChar char="•"/>
            </a:pPr>
            <a:r>
              <a:rPr lang="en-US" sz="1600" dirty="0">
                <a:solidFill>
                  <a:schemeClr val="tx2"/>
                </a:solidFill>
              </a:rPr>
              <a:t>With both sides incentivized to beat the other</a:t>
            </a:r>
          </a:p>
          <a:p>
            <a:pPr marL="285750" indent="-285750">
              <a:buFont typeface="Arial" panose="020B0604020202020204" pitchFamily="34" charset="0"/>
              <a:buChar char="•"/>
            </a:pPr>
            <a:r>
              <a:rPr lang="en-US" sz="1600" dirty="0">
                <a:solidFill>
                  <a:schemeClr val="tx2"/>
                </a:solidFill>
              </a:rPr>
              <a:t>With a similar access to ideas, expertise, and resources</a:t>
            </a:r>
          </a:p>
          <a:p>
            <a:pPr algn="l"/>
            <a:r>
              <a:rPr lang="en-US" dirty="0">
                <a:solidFill>
                  <a:schemeClr val="tx2"/>
                </a:solidFill>
              </a:rPr>
              <a:t>A real-world domain where that difference matters</a:t>
            </a:r>
          </a:p>
          <a:p>
            <a:pPr marL="285750" indent="-285750" algn="l">
              <a:buFont typeface="Arial" panose="020B0604020202020204" pitchFamily="34" charset="0"/>
              <a:buChar char="•"/>
            </a:pPr>
            <a:r>
              <a:rPr lang="en-US" sz="1600" dirty="0">
                <a:solidFill>
                  <a:schemeClr val="tx2"/>
                </a:solidFill>
              </a:rPr>
              <a:t>Motivated by building a better application, not just as a benchmark</a:t>
            </a:r>
          </a:p>
        </p:txBody>
      </p:sp>
      <p:pic>
        <p:nvPicPr>
          <p:cNvPr id="9" name="Picture 8">
            <a:extLst>
              <a:ext uri="{FF2B5EF4-FFF2-40B4-BE49-F238E27FC236}">
                <a16:creationId xmlns:a16="http://schemas.microsoft.com/office/drawing/2014/main" id="{679C9D1B-0466-7D48-99CC-761C42059F48}"/>
              </a:ext>
            </a:extLst>
          </p:cNvPr>
          <p:cNvPicPr>
            <a:picLocks noChangeAspect="1"/>
          </p:cNvPicPr>
          <p:nvPr/>
        </p:nvPicPr>
        <p:blipFill>
          <a:blip r:embed="rId3"/>
          <a:stretch>
            <a:fillRect/>
          </a:stretch>
        </p:blipFill>
        <p:spPr>
          <a:xfrm>
            <a:off x="4994644" y="1086944"/>
            <a:ext cx="3424810" cy="1822629"/>
          </a:xfrm>
          <a:prstGeom prst="rect">
            <a:avLst/>
          </a:prstGeom>
        </p:spPr>
      </p:pic>
      <p:pic>
        <p:nvPicPr>
          <p:cNvPr id="10" name="Picture 9">
            <a:extLst>
              <a:ext uri="{FF2B5EF4-FFF2-40B4-BE49-F238E27FC236}">
                <a16:creationId xmlns:a16="http://schemas.microsoft.com/office/drawing/2014/main" id="{CE868587-BE9D-FCF2-715B-490DDDA16059}"/>
              </a:ext>
            </a:extLst>
          </p:cNvPr>
          <p:cNvPicPr>
            <a:picLocks noChangeAspect="1"/>
          </p:cNvPicPr>
          <p:nvPr/>
        </p:nvPicPr>
        <p:blipFill>
          <a:blip r:embed="rId4"/>
          <a:stretch>
            <a:fillRect/>
          </a:stretch>
        </p:blipFill>
        <p:spPr>
          <a:xfrm>
            <a:off x="724546" y="1126259"/>
            <a:ext cx="3847454" cy="1744001"/>
          </a:xfrm>
          <a:prstGeom prst="rect">
            <a:avLst/>
          </a:prstGeom>
        </p:spPr>
      </p:pic>
    </p:spTree>
    <p:extLst>
      <p:ext uri="{BB962C8B-B14F-4D97-AF65-F5344CB8AC3E}">
        <p14:creationId xmlns:p14="http://schemas.microsoft.com/office/powerpoint/2010/main" val="270170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gnizant">
  <a:themeElements>
    <a:clrScheme name="Cognizant 180722">
      <a:dk1>
        <a:srgbClr val="0033A0"/>
      </a:dk1>
      <a:lt1>
        <a:srgbClr val="FFFFFF"/>
      </a:lt1>
      <a:dk2>
        <a:srgbClr val="000000"/>
      </a:dk2>
      <a:lt2>
        <a:srgbClr val="FFFFFF"/>
      </a:lt2>
      <a:accent1>
        <a:srgbClr val="0033B4"/>
      </a:accent1>
      <a:accent2>
        <a:srgbClr val="00195A"/>
      </a:accent2>
      <a:accent3>
        <a:srgbClr val="3871FF"/>
      </a:accent3>
      <a:accent4>
        <a:srgbClr val="7BA0FF"/>
      </a:accent4>
      <a:accent5>
        <a:srgbClr val="BDCFFF"/>
      </a:accent5>
      <a:accent6>
        <a:srgbClr val="00B140"/>
      </a:accent6>
      <a:hlink>
        <a:srgbClr val="0033B4"/>
      </a:hlink>
      <a:folHlink>
        <a:srgbClr val="7BA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cog_PPT_16x9_v04-06" id="{07F9BE1E-0522-42D8-9333-DC19B728C440}" vid="{5949420C-BBAE-4883-A571-88D4306A1FAE}"/>
    </a:ext>
  </a:extLst>
</a:theme>
</file>

<file path=ppt/theme/theme2.xml><?xml version="1.0" encoding="utf-8"?>
<a:theme xmlns:a="http://schemas.openxmlformats.org/drawingml/2006/main" name="1_Cognizant">
  <a:themeElements>
    <a:clrScheme name="Cognizant 180722">
      <a:dk1>
        <a:srgbClr val="0033A0"/>
      </a:dk1>
      <a:lt1>
        <a:srgbClr val="FFFFFF"/>
      </a:lt1>
      <a:dk2>
        <a:srgbClr val="000000"/>
      </a:dk2>
      <a:lt2>
        <a:srgbClr val="FFFFFF"/>
      </a:lt2>
      <a:accent1>
        <a:srgbClr val="0033B4"/>
      </a:accent1>
      <a:accent2>
        <a:srgbClr val="00195A"/>
      </a:accent2>
      <a:accent3>
        <a:srgbClr val="3871FF"/>
      </a:accent3>
      <a:accent4>
        <a:srgbClr val="7BA0FF"/>
      </a:accent4>
      <a:accent5>
        <a:srgbClr val="BDCFFF"/>
      </a:accent5>
      <a:accent6>
        <a:srgbClr val="00B140"/>
      </a:accent6>
      <a:hlink>
        <a:srgbClr val="0033B4"/>
      </a:hlink>
      <a:folHlink>
        <a:srgbClr val="7BA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cog_PPT_16x9_v04-06" id="{07F9BE1E-0522-42D8-9333-DC19B728C440}" vid="{5949420C-BBAE-4883-A571-88D4306A1FAE}"/>
    </a:ext>
  </a:extLst>
</a:theme>
</file>

<file path=ppt/theme/theme3.xml><?xml version="1.0" encoding="utf-8"?>
<a:theme xmlns:a="http://schemas.openxmlformats.org/drawingml/2006/main" name="2_Cognizant">
  <a:themeElements>
    <a:clrScheme name="Cognizant 180722">
      <a:dk1>
        <a:srgbClr val="0033A0"/>
      </a:dk1>
      <a:lt1>
        <a:srgbClr val="FFFFFF"/>
      </a:lt1>
      <a:dk2>
        <a:srgbClr val="000000"/>
      </a:dk2>
      <a:lt2>
        <a:srgbClr val="FFFFFF"/>
      </a:lt2>
      <a:accent1>
        <a:srgbClr val="0033B4"/>
      </a:accent1>
      <a:accent2>
        <a:srgbClr val="00195A"/>
      </a:accent2>
      <a:accent3>
        <a:srgbClr val="3871FF"/>
      </a:accent3>
      <a:accent4>
        <a:srgbClr val="7BA0FF"/>
      </a:accent4>
      <a:accent5>
        <a:srgbClr val="BDCFFF"/>
      </a:accent5>
      <a:accent6>
        <a:srgbClr val="00B140"/>
      </a:accent6>
      <a:hlink>
        <a:srgbClr val="0033B4"/>
      </a:hlink>
      <a:folHlink>
        <a:srgbClr val="7BA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spPr>
      <a:bodyPr wrap="square" anchor="ctr">
        <a:noAutofit/>
      </a:bodyPr>
      <a:lstStyle>
        <a:defPPr marL="457200">
          <a:lnSpc>
            <a:spcPts val="2000"/>
          </a:lnSpc>
          <a:defRPr sz="2400" b="1" dirty="0">
            <a:solidFill>
              <a:srgbClr val="00B050"/>
            </a:solidFill>
          </a:defRPr>
        </a:defPPr>
      </a:lstStyle>
    </a:spDef>
    <a:txDef>
      <a:spPr/>
      <a:bodyPr wrap="square" lIns="0" tIns="0" rIns="0" bIns="0" rtlCol="0">
        <a:spAutoFit/>
      </a:bodyPr>
      <a:lstStyle>
        <a:defPPr algn="l">
          <a:defRPr dirty="0" smtClean="0">
            <a:solidFill>
              <a:schemeClr val="tx2"/>
            </a:solidFill>
          </a:defRPr>
        </a:defPPr>
      </a:lstStyle>
    </a:txDef>
  </a:objectDefaults>
  <a:extraClrSchemeLst/>
  <a:extLst>
    <a:ext uri="{05A4C25C-085E-4340-85A3-A5531E510DB2}">
      <thm15:themeFamily xmlns:thm15="http://schemas.microsoft.com/office/thememl/2012/main" name="cog_PPT_16x9_v04-06" id="{07F9BE1E-0522-42D8-9333-DC19B728C440}" vid="{5949420C-BBAE-4883-A571-88D4306A1FA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Cognizant New Template August 2018</Template>
  <TotalTime>2588</TotalTime>
  <Words>544</Words>
  <Application>Microsoft Macintosh PowerPoint</Application>
  <PresentationFormat>On-screen Show (16:9)</PresentationFormat>
  <Paragraphs>76</Paragraphs>
  <Slides>9</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Courier New</vt:lpstr>
      <vt:lpstr>Cognizant</vt:lpstr>
      <vt:lpstr>1_Cognizant</vt:lpstr>
      <vt:lpstr>2_Cognizant</vt:lpstr>
      <vt:lpstr>Evaluating Medical Aesthetics Treatments through Evolved Age-Estimation Models  Risto Miikkulainen1,2, Elliot Meyerson1, Xin Qiu1, Ujjayant Sinha3, Raghav Kumar3, Karen Hofmann3, Yiyang Matt Yan4, Michael Ye4, Jingyuan Yang4, Damon Caiazza4, Stephanie Manson Brown4  1Cognizant AI Labs 2The University of Texas at Austin 3Cognizant Technology Solutions 4AbbVie, Inc.  </vt:lpstr>
      <vt:lpstr>The Task: Estimating Age from Facial Images</vt:lpstr>
      <vt:lpstr>A Unique Human-Competitive Challenge</vt:lpstr>
      <vt:lpstr>Hand-design and Neuroevolution Approaches</vt:lpstr>
      <vt:lpstr>Evolution Beats Humans, and Not Just Once…</vt:lpstr>
      <vt:lpstr>…But Twice!</vt:lpstr>
      <vt:lpstr>Why Did It Work?</vt:lpstr>
      <vt:lpstr>Does It Matter?</vt:lpstr>
      <vt:lpstr>Why Is This Result the Best?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Interllayar</dc:title>
  <dc:creator>Mohan, Deebak (Cognizant)</dc:creator>
  <cp:lastModifiedBy>Goodman, Erik</cp:lastModifiedBy>
  <cp:revision>93</cp:revision>
  <cp:lastPrinted>2019-03-30T22:20:54Z</cp:lastPrinted>
  <dcterms:created xsi:type="dcterms:W3CDTF">2018-08-03T04:19:36Z</dcterms:created>
  <dcterms:modified xsi:type="dcterms:W3CDTF">2022-07-05T16:06:10Z</dcterms:modified>
</cp:coreProperties>
</file>